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5"/>
    <p:sldMasterId id="2147483690" r:id="rId6"/>
    <p:sldMasterId id="214748369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Lst>
  <p:sldSz cy="5143500" cx="9144000"/>
  <p:notesSz cx="6858000" cy="9144000"/>
  <p:embeddedFontLst>
    <p:embeddedFont>
      <p:font typeface="Copse"/>
      <p:regular r:id="rId33"/>
    </p:embeddedFont>
    <p:embeddedFont>
      <p:font typeface="Lato Light"/>
      <p:regular r:id="rId34"/>
      <p:bold r:id="rId35"/>
      <p:italic r:id="rId36"/>
      <p:boldItalic r:id="rId37"/>
    </p:embeddedFont>
    <p:embeddedFont>
      <p:font typeface="Book Antiqua"/>
      <p:regular r:id="rId38"/>
      <p:bold r:id="rId39"/>
      <p:italic r:id="rId40"/>
      <p:boldItalic r:id="rId41"/>
    </p:embeddedFont>
    <p:embeddedFont>
      <p:font typeface="Century Gothic"/>
      <p:regular r:id="rId42"/>
      <p:bold r:id="rId43"/>
      <p:italic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2985905-2911-4E90-9111-4CF156202144}">
  <a:tblStyle styleId="{F2985905-2911-4E90-9111-4CF156202144}"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1B412D4-B72B-4DE9-901D-4A18ECA313A7}"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74CFC3E0-947F-4ABC-A6E5-4EF508706454}"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ookAntiqua-italic.fntdata"/><Relationship Id="rId42" Type="http://schemas.openxmlformats.org/officeDocument/2006/relationships/font" Target="fonts/CenturyGothic-regular.fntdata"/><Relationship Id="rId41" Type="http://schemas.openxmlformats.org/officeDocument/2006/relationships/font" Target="fonts/BookAntiqua-boldItalic.fntdata"/><Relationship Id="rId44" Type="http://schemas.openxmlformats.org/officeDocument/2006/relationships/font" Target="fonts/CenturyGothic-italic.fntdata"/><Relationship Id="rId43" Type="http://schemas.openxmlformats.org/officeDocument/2006/relationships/font" Target="fonts/CenturyGothic-bold.fntdata"/><Relationship Id="rId46" Type="http://schemas.openxmlformats.org/officeDocument/2006/relationships/font" Target="fonts/OpenSans-regular.fntdata"/><Relationship Id="rId45"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font" Target="fonts/Copse-regular.fntdata"/><Relationship Id="rId32" Type="http://schemas.openxmlformats.org/officeDocument/2006/relationships/slide" Target="slides/slide24.xml"/><Relationship Id="rId35" Type="http://schemas.openxmlformats.org/officeDocument/2006/relationships/font" Target="fonts/LatoLight-bold.fntdata"/><Relationship Id="rId34" Type="http://schemas.openxmlformats.org/officeDocument/2006/relationships/font" Target="fonts/LatoLight-regular.fntdata"/><Relationship Id="rId37" Type="http://schemas.openxmlformats.org/officeDocument/2006/relationships/font" Target="fonts/LatoLight-boldItalic.fntdata"/><Relationship Id="rId36" Type="http://schemas.openxmlformats.org/officeDocument/2006/relationships/font" Target="fonts/LatoLight-italic.fntdata"/><Relationship Id="rId39" Type="http://schemas.openxmlformats.org/officeDocument/2006/relationships/font" Target="fonts/BookAntiqua-bold.fntdata"/><Relationship Id="rId38" Type="http://schemas.openxmlformats.org/officeDocument/2006/relationships/font" Target="fonts/BookAntiqua-regular.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62f0d248c2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to the Single Subject </a:t>
            </a:r>
            <a:r>
              <a:rPr lang="en"/>
              <a:t>Acceleration</a:t>
            </a:r>
            <a:r>
              <a:rPr lang="en"/>
              <a:t> parent presentation.</a:t>
            </a:r>
            <a:endParaRPr/>
          </a:p>
        </p:txBody>
      </p:sp>
      <p:sp>
        <p:nvSpPr>
          <p:cNvPr id="222" name="Google Shape;222;g62f0d248c2_0_4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6e95eadd4a_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6e95eadd4a_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outlines the assessment format and qualifying criteria for students looking to skip ELA content.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kindergarten student will be tested using ISIP subtests in iStation. The student will need to take End of year kindergarten and End of year first grade ISIP tests.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All </a:t>
            </a:r>
            <a:r>
              <a:rPr lang="en"/>
              <a:t>ISIP subtests must be in the 95th percentile or higher compared to the end of first grade performance. The student will also be asked to respond to a writing prompt and the sample will be scored using a first grade writing rubric. The student must score proficient or a level 4 in order to be accepted into SSA.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grades 1-7 students will take a two part test: a multiple choice section and a written response. Students need to demonstrate that they have mastered the writing and reading standards for the course to be skipped.In English Language Arts all students must earn 85% correct on the multiple choice Acceleration Assessment.  There is also a writing prompt administered after the multiple choice reading test in which students must score proficient. Remember, student must show mastery on both the multiple choice section AND the writing prompt in order to pass the ELA SSA assessment.</a:t>
            </a:r>
            <a:endParaRPr/>
          </a:p>
          <a:p>
            <a:pPr indent="0" lvl="0" marL="45720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6e95eadd4a_2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6e95eadd4a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
              <a:t>Click to second red circle: </a:t>
            </a:r>
            <a:r>
              <a:rPr lang="en"/>
              <a:t>Students who are currently in grade 5 and qualify to skip 6th grade ELA </a:t>
            </a:r>
            <a:r>
              <a:rPr lang="en"/>
              <a:t>will be enrolled in the Grade 7 ELA course during </a:t>
            </a:r>
            <a:r>
              <a:rPr lang="en"/>
              <a:t>their</a:t>
            </a:r>
            <a:r>
              <a:rPr lang="en"/>
              <a:t> 6th grade year. Grade 7 and 8  ELA courses are face to face in their middle school during their 6th and 7th grade school year.  During 8th grade, students will enroll in EITHER English I (NCVPS) or Creative Writing (NCVPS) for a year-long course.  Students must choose one of these two courses only.</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sz="2400">
                <a:latin typeface="Calibri"/>
                <a:ea typeface="Calibri"/>
                <a:cs typeface="Calibri"/>
                <a:sym typeface="Calibri"/>
              </a:rPr>
              <a:t>After qualifying for SSA in ELA, the student’s trajectory of ELA courses will change.</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2400">
                <a:latin typeface="Calibri"/>
                <a:ea typeface="Calibri"/>
                <a:cs typeface="Calibri"/>
                <a:sym typeface="Calibri"/>
              </a:rPr>
              <a:t>For students in grades K-3 the school will place them in the face to face or virtual academy at the school level.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2400">
                <a:latin typeface="Calibri"/>
                <a:ea typeface="Calibri"/>
                <a:cs typeface="Calibri"/>
                <a:sym typeface="Calibri"/>
              </a:rPr>
              <a:t>The pattern changes when fourth grade students skip fifth grade.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2400">
                <a:latin typeface="Calibri"/>
                <a:ea typeface="Calibri"/>
                <a:cs typeface="Calibri"/>
                <a:sym typeface="Calibri"/>
              </a:rPr>
              <a:t>Let’s look at our chart</a:t>
            </a:r>
            <a:endParaRPr b="1"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first red circle:  </a:t>
            </a:r>
            <a:r>
              <a:rPr lang="en" sz="2400">
                <a:latin typeface="Calibri"/>
                <a:ea typeface="Calibri"/>
                <a:cs typeface="Calibri"/>
                <a:sym typeface="Calibri"/>
              </a:rPr>
              <a:t>Students who are in 4th grade, and qualify to skip 5th grade ELA will be enrolled in an online 6th grade course during their 5th grade year. These students will then take the Grade 7 and 8  ELA courses face to face  in their middle school during their 6th and 7th grade.  During 8th grade, students will enroll in EITHER English I (NCVPS) or Creative Writing (NCVPS) for a year-long course.  Students must choose one of these two courses only.</a:t>
            </a:r>
            <a:endParaRPr sz="2400">
              <a:latin typeface="Calibri"/>
              <a:ea typeface="Calibri"/>
              <a:cs typeface="Calibri"/>
              <a:sym typeface="Calibri"/>
            </a:endParaRPr>
          </a:p>
          <a:p>
            <a:pPr indent="0" lvl="0" marL="0" rtl="0" algn="l">
              <a:spcBef>
                <a:spcPts val="0"/>
              </a:spcBef>
              <a:spcAft>
                <a:spcPts val="0"/>
              </a:spcAft>
              <a:buNone/>
            </a:pPr>
            <a:r>
              <a:t/>
            </a:r>
            <a:endParaRPr b="1" sz="2400">
              <a:solidFill>
                <a:srgbClr val="91969B"/>
              </a:solidFill>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Click to second red circle: </a:t>
            </a:r>
            <a:r>
              <a:rPr lang="en" sz="2400">
                <a:latin typeface="Calibri"/>
                <a:ea typeface="Calibri"/>
                <a:cs typeface="Calibri"/>
                <a:sym typeface="Calibri"/>
              </a:rPr>
              <a:t>Students who are currently in grade 5 and qualify to skip 6th grade ELA will be enrolled in the Grade 7 ELA course during their 6th grade year. Grade 7 and 8  ELA courses are face to face in their middle school during their 6th and 7th grade school year.  During 8th grade, students will enroll in EITHER English I (NCVPS) or Creative Writing (NCVPS) for a year-long course.  Students must choose one of these two courses only.</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6e95eadd4a_2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6e95eadd4a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Open Sans"/>
                <a:ea typeface="Open Sans"/>
                <a:cs typeface="Open Sans"/>
                <a:sym typeface="Open Sans"/>
              </a:rPr>
              <a:t>F</a:t>
            </a:r>
            <a:r>
              <a:rPr b="1" lang="en" sz="1600">
                <a:latin typeface="Open Sans"/>
                <a:ea typeface="Open Sans"/>
                <a:cs typeface="Open Sans"/>
                <a:sym typeface="Open Sans"/>
              </a:rPr>
              <a:t>irst red circle:  Current 6th graders</a:t>
            </a:r>
            <a:r>
              <a:rPr lang="en" sz="1600">
                <a:latin typeface="Open Sans"/>
                <a:ea typeface="Open Sans"/>
                <a:cs typeface="Open Sans"/>
                <a:sym typeface="Open Sans"/>
              </a:rPr>
              <a:t> who </a:t>
            </a:r>
            <a:r>
              <a:rPr lang="en" sz="1600">
                <a:latin typeface="Open Sans"/>
                <a:ea typeface="Open Sans"/>
                <a:cs typeface="Open Sans"/>
                <a:sym typeface="Open Sans"/>
              </a:rPr>
              <a:t>qualify to skip 7th grade ELA will</a:t>
            </a:r>
            <a:r>
              <a:rPr lang="en" sz="1600">
                <a:latin typeface="Open Sans"/>
                <a:ea typeface="Open Sans"/>
                <a:cs typeface="Open Sans"/>
                <a:sym typeface="Open Sans"/>
              </a:rPr>
              <a:t> enroll in the Grade 8 course face to face in their middle school during their 7th grade year.  During the students 7th grade year, they will enroll in EITHER English I (NCVPS) or Creative Writing (NCVPS) for a year-long course.  Students must only choose one of these two courses.</a:t>
            </a:r>
            <a:endParaRPr sz="1600">
              <a:latin typeface="Open Sans"/>
              <a:ea typeface="Open Sans"/>
              <a:cs typeface="Open Sans"/>
              <a:sym typeface="Open Sans"/>
            </a:endParaRPr>
          </a:p>
          <a:p>
            <a:pPr indent="0" lvl="0" marL="1270" rtl="0" algn="l">
              <a:spcBef>
                <a:spcPts val="0"/>
              </a:spcBef>
              <a:spcAft>
                <a:spcPts val="0"/>
              </a:spcAft>
              <a:buClr>
                <a:srgbClr val="000000"/>
              </a:buClr>
              <a:buSzPts val="1100"/>
              <a:buFont typeface="Arial"/>
              <a:buNone/>
            </a:pPr>
            <a:r>
              <a:t/>
            </a:r>
            <a:endParaRPr sz="1600">
              <a:latin typeface="Open Sans"/>
              <a:ea typeface="Open Sans"/>
              <a:cs typeface="Open Sans"/>
              <a:sym typeface="Open Sans"/>
            </a:endParaRPr>
          </a:p>
          <a:p>
            <a:pPr indent="0" lvl="0" marL="0" rtl="0" algn="l">
              <a:spcBef>
                <a:spcPts val="0"/>
              </a:spcBef>
              <a:spcAft>
                <a:spcPts val="0"/>
              </a:spcAft>
              <a:buNone/>
            </a:pPr>
            <a:r>
              <a:rPr b="1" lang="en" sz="1600">
                <a:latin typeface="Open Sans"/>
                <a:ea typeface="Open Sans"/>
                <a:cs typeface="Open Sans"/>
                <a:sym typeface="Open Sans"/>
              </a:rPr>
              <a:t>Click to second red circle:  Current 7th graders</a:t>
            </a:r>
            <a:r>
              <a:rPr lang="en" sz="1600">
                <a:latin typeface="Open Sans"/>
                <a:ea typeface="Open Sans"/>
                <a:cs typeface="Open Sans"/>
                <a:sym typeface="Open Sans"/>
              </a:rPr>
              <a:t> who qualify to skip 8th grade ELA will enroll in EITHER English I (NCVPS) or Creative Writing (NCVPS) for a year-long course during their 8th grade year.  Students must choose one of these two courses only.</a:t>
            </a:r>
            <a:endParaRPr sz="16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a:p>
            <a:pPr indent="0" lvl="0" marL="0" rtl="0" algn="l">
              <a:lnSpc>
                <a:spcPct val="100000"/>
              </a:lnSpc>
              <a:spcBef>
                <a:spcPts val="0"/>
              </a:spcBef>
              <a:spcAft>
                <a:spcPts val="0"/>
              </a:spcAft>
              <a:buNone/>
            </a:pPr>
            <a:r>
              <a:rPr b="1" lang="en" sz="1600">
                <a:solidFill>
                  <a:srgbClr val="000000"/>
                </a:solidFill>
                <a:latin typeface="Open Sans"/>
                <a:ea typeface="Open Sans"/>
                <a:cs typeface="Open Sans"/>
                <a:sym typeface="Open Sans"/>
              </a:rPr>
              <a:t>Click to blue circle:</a:t>
            </a:r>
            <a:r>
              <a:rPr b="1" i="1" lang="en" sz="1600">
                <a:solidFill>
                  <a:srgbClr val="000000"/>
                </a:solidFill>
                <a:latin typeface="Open Sans"/>
                <a:ea typeface="Open Sans"/>
                <a:cs typeface="Open Sans"/>
                <a:sym typeface="Open Sans"/>
              </a:rPr>
              <a:t>  Once students have completed Grade 8 ELA courses, the succession of courses may vary and are contingent on the high school in which the student will be attending.  Some courses may not be available and/or may be limited.</a:t>
            </a:r>
            <a:endParaRPr b="1" i="1" sz="16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 sz="1600">
                <a:solidFill>
                  <a:srgbClr val="000000"/>
                </a:solidFill>
                <a:latin typeface="Open Sans"/>
                <a:ea typeface="Open Sans"/>
                <a:cs typeface="Open Sans"/>
                <a:sym typeface="Open Sans"/>
              </a:rPr>
              <a:t> </a:t>
            </a:r>
            <a:endParaRPr b="1" sz="16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 sz="1600">
                <a:solidFill>
                  <a:srgbClr val="000000"/>
                </a:solidFill>
                <a:latin typeface="Open Sans"/>
                <a:ea typeface="Open Sans"/>
                <a:cs typeface="Open Sans"/>
                <a:sym typeface="Open Sans"/>
              </a:rPr>
              <a:t>Upper- level English courses include complex texts and mature thematic content. When making decisions regarding acceleration, students and parents are advised to consider the age and maturity in relation to the content of these courses. </a:t>
            </a:r>
            <a:endParaRPr b="1" sz="16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 sz="1600">
                <a:solidFill>
                  <a:srgbClr val="000000"/>
                </a:solidFill>
                <a:latin typeface="Open Sans"/>
                <a:ea typeface="Open Sans"/>
                <a:cs typeface="Open Sans"/>
                <a:sym typeface="Open Sans"/>
              </a:rPr>
              <a:t> </a:t>
            </a:r>
            <a:endParaRPr b="1" sz="16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 sz="1600">
                <a:solidFill>
                  <a:srgbClr val="000000"/>
                </a:solidFill>
                <a:latin typeface="Open Sans"/>
                <a:ea typeface="Open Sans"/>
                <a:cs typeface="Open Sans"/>
                <a:sym typeface="Open Sans"/>
              </a:rPr>
              <a:t>While students will be able to complete all basic graduation requirements in English prior to Grade 12, students and parents should be aware that most selective universities look for four years of increasingly complex high school English study on applicants’ transcript</a:t>
            </a:r>
            <a:r>
              <a:rPr lang="en" sz="1400">
                <a:solidFill>
                  <a:srgbClr val="000000"/>
                </a:solidFill>
                <a:latin typeface="Open Sans"/>
                <a:ea typeface="Open Sans"/>
                <a:cs typeface="Open Sans"/>
                <a:sym typeface="Open Sans"/>
              </a:rPr>
              <a:t>s. </a:t>
            </a:r>
            <a:endParaRPr b="1"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600">
              <a:latin typeface="Open Sans"/>
              <a:ea typeface="Open Sans"/>
              <a:cs typeface="Open Sans"/>
              <a:sym typeface="Open Sans"/>
            </a:endParaRPr>
          </a:p>
          <a:p>
            <a:pPr indent="0" lvl="0" marL="0" rtl="0" algn="l">
              <a:lnSpc>
                <a:spcPct val="100000"/>
              </a:lnSpc>
              <a:spcBef>
                <a:spcPts val="0"/>
              </a:spcBef>
              <a:spcAft>
                <a:spcPts val="0"/>
              </a:spcAft>
              <a:buNone/>
            </a:pPr>
            <a:r>
              <a:t/>
            </a:r>
            <a:endParaRPr sz="16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6e95eadd4a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6e95eadd4a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Open Sans"/>
              <a:buChar char="●"/>
            </a:pPr>
            <a:r>
              <a:rPr lang="en" sz="1400">
                <a:latin typeface="Open Sans"/>
                <a:ea typeface="Open Sans"/>
                <a:cs typeface="Open Sans"/>
                <a:sym typeface="Open Sans"/>
              </a:rPr>
              <a:t>This slide outlines the assessment format and qualifying criteria for students looking to skip math content.  </a:t>
            </a:r>
            <a:endParaRPr sz="1400">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sz="1400">
                <a:latin typeface="Open Sans"/>
                <a:ea typeface="Open Sans"/>
                <a:cs typeface="Open Sans"/>
                <a:sym typeface="Open Sans"/>
              </a:rPr>
              <a:t>Students who are currently in Kindergarten, will need to be proficient or score a level 3 on each performance task on the end of year 1st grade asse</a:t>
            </a:r>
            <a:r>
              <a:rPr lang="en" sz="1400">
                <a:latin typeface="Open Sans"/>
                <a:ea typeface="Open Sans"/>
                <a:cs typeface="Open Sans"/>
                <a:sym typeface="Open Sans"/>
              </a:rPr>
              <a:t>ssment. </a:t>
            </a:r>
            <a:endParaRPr sz="1400">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sz="1400">
                <a:latin typeface="Open Sans"/>
                <a:ea typeface="Open Sans"/>
                <a:cs typeface="Open Sans"/>
                <a:sym typeface="Open Sans"/>
              </a:rPr>
              <a:t>I</a:t>
            </a:r>
            <a:r>
              <a:rPr lang="en" sz="1400">
                <a:latin typeface="Open Sans"/>
                <a:ea typeface="Open Sans"/>
                <a:cs typeface="Open Sans"/>
                <a:sym typeface="Open Sans"/>
              </a:rPr>
              <a:t>n order for students who are </a:t>
            </a:r>
            <a:r>
              <a:rPr lang="en" sz="1400">
                <a:latin typeface="Open Sans"/>
                <a:ea typeface="Open Sans"/>
                <a:cs typeface="Open Sans"/>
                <a:sym typeface="Open Sans"/>
              </a:rPr>
              <a:t>currently in grades 1- 7 </a:t>
            </a:r>
            <a:r>
              <a:rPr lang="en" sz="1400">
                <a:latin typeface="Open Sans"/>
                <a:ea typeface="Open Sans"/>
                <a:cs typeface="Open Sans"/>
                <a:sym typeface="Open Sans"/>
              </a:rPr>
              <a:t>to qualify for SSA in math, they will need to score an 80% or higher on the </a:t>
            </a:r>
            <a:r>
              <a:rPr lang="en" sz="1400">
                <a:latin typeface="Open Sans"/>
                <a:ea typeface="Open Sans"/>
                <a:cs typeface="Open Sans"/>
                <a:sym typeface="Open Sans"/>
              </a:rPr>
              <a:t>acceleration</a:t>
            </a:r>
            <a:r>
              <a:rPr lang="en" sz="1400">
                <a:latin typeface="Open Sans"/>
                <a:ea typeface="Open Sans"/>
                <a:cs typeface="Open Sans"/>
                <a:sym typeface="Open Sans"/>
              </a:rPr>
              <a:t> assessment. </a:t>
            </a:r>
            <a:endParaRPr sz="1400">
              <a:latin typeface="Open Sans"/>
              <a:ea typeface="Open Sans"/>
              <a:cs typeface="Open Sans"/>
              <a:sym typeface="Open Sans"/>
            </a:endParaRPr>
          </a:p>
          <a:p>
            <a:pPr indent="-317500" lvl="0" marL="457200" rtl="0" algn="l">
              <a:spcBef>
                <a:spcPts val="0"/>
              </a:spcBef>
              <a:spcAft>
                <a:spcPts val="0"/>
              </a:spcAft>
              <a:buSzPts val="1400"/>
              <a:buChar char="●"/>
            </a:pPr>
            <a:r>
              <a:rPr lang="en" sz="1400">
                <a:solidFill>
                  <a:schemeClr val="dk1"/>
                </a:solidFill>
                <a:latin typeface="Open Sans"/>
                <a:ea typeface="Open Sans"/>
                <a:cs typeface="Open Sans"/>
                <a:sym typeface="Open Sans"/>
              </a:rPr>
              <a:t>There are multiple choice </a:t>
            </a:r>
            <a:r>
              <a:rPr lang="en" sz="1400" u="sng">
                <a:solidFill>
                  <a:schemeClr val="dk1"/>
                </a:solidFill>
                <a:latin typeface="Open Sans"/>
                <a:ea typeface="Open Sans"/>
                <a:cs typeface="Open Sans"/>
                <a:sym typeface="Open Sans"/>
              </a:rPr>
              <a:t>and</a:t>
            </a:r>
            <a:r>
              <a:rPr lang="en" sz="1400">
                <a:solidFill>
                  <a:schemeClr val="dk1"/>
                </a:solidFill>
                <a:latin typeface="Open Sans"/>
                <a:ea typeface="Open Sans"/>
                <a:cs typeface="Open Sans"/>
                <a:sym typeface="Open Sans"/>
              </a:rPr>
              <a:t> gridded response items on the assessments given to these grade levels. Current 7th grade students taking the </a:t>
            </a:r>
            <a:r>
              <a:rPr b="1" lang="en" sz="1400">
                <a:solidFill>
                  <a:schemeClr val="dk1"/>
                </a:solidFill>
                <a:latin typeface="Open Sans"/>
                <a:ea typeface="Open Sans"/>
                <a:cs typeface="Open Sans"/>
                <a:sym typeface="Open Sans"/>
              </a:rPr>
              <a:t>math 7 course </a:t>
            </a:r>
            <a:r>
              <a:rPr lang="en" sz="1400">
                <a:solidFill>
                  <a:schemeClr val="dk1"/>
                </a:solidFill>
                <a:latin typeface="Open Sans"/>
                <a:ea typeface="Open Sans"/>
                <a:cs typeface="Open Sans"/>
                <a:sym typeface="Open Sans"/>
              </a:rPr>
              <a:t>CAN take the 7+ SSA test to be placed in NC1 next year.</a:t>
            </a:r>
            <a:endParaRPr sz="1400">
              <a:solidFill>
                <a:schemeClr val="dk1"/>
              </a:solidFill>
              <a:latin typeface="Open Sans"/>
              <a:ea typeface="Open Sans"/>
              <a:cs typeface="Open Sans"/>
              <a:sym typeface="Open Sans"/>
            </a:endParaRPr>
          </a:p>
          <a:p>
            <a:pPr indent="-228600" lvl="0" marL="457200" rtl="0" algn="l">
              <a:spcBef>
                <a:spcPts val="0"/>
              </a:spcBef>
              <a:spcAft>
                <a:spcPts val="0"/>
              </a:spcAft>
              <a:buClr>
                <a:schemeClr val="dk1"/>
              </a:buClr>
              <a:buSzPts val="1400"/>
              <a:buFont typeface="Open Sans"/>
              <a:buNone/>
            </a:pPr>
            <a:r>
              <a:t/>
            </a:r>
            <a:endParaRPr sz="1400">
              <a:latin typeface="Open Sans"/>
              <a:ea typeface="Open Sans"/>
              <a:cs typeface="Open Sans"/>
              <a:sym typeface="Open Sans"/>
            </a:endParaRPr>
          </a:p>
          <a:p>
            <a:pPr indent="0" lvl="0" marL="457200" rtl="0" algn="l">
              <a:spcBef>
                <a:spcPts val="0"/>
              </a:spcBef>
              <a:spcAft>
                <a:spcPts val="0"/>
              </a:spcAft>
              <a:buNone/>
            </a:pPr>
            <a:r>
              <a:t/>
            </a:r>
            <a:endParaRPr sz="1400">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bc890414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bc890414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91969B"/>
              </a:buClr>
              <a:buSzPts val="1100"/>
              <a:buFont typeface="Arial"/>
              <a:buNone/>
            </a:pPr>
            <a:r>
              <a:rPr lang="en" sz="1400">
                <a:latin typeface="Open Sans"/>
                <a:ea typeface="Open Sans"/>
                <a:cs typeface="Open Sans"/>
                <a:sym typeface="Open Sans"/>
              </a:rPr>
              <a:t>A </a:t>
            </a:r>
            <a:r>
              <a:rPr b="1" i="1" lang="en" sz="1400">
                <a:latin typeface="Open Sans"/>
                <a:ea typeface="Open Sans"/>
                <a:cs typeface="Open Sans"/>
                <a:sym typeface="Open Sans"/>
              </a:rPr>
              <a:t>typical, non SSA</a:t>
            </a:r>
            <a:r>
              <a:rPr lang="en" sz="1400">
                <a:latin typeface="Open Sans"/>
                <a:ea typeface="Open Sans"/>
                <a:cs typeface="Open Sans"/>
                <a:sym typeface="Open Sans"/>
              </a:rPr>
              <a:t> math sequence chart is shown here.  On the left hand side it shows a column with the student’s current math course for the 2020-2021 school year.  Looking across left to right, the student sequence is provided for future school years.  </a:t>
            </a:r>
            <a:endParaRPr sz="1400">
              <a:latin typeface="Open Sans"/>
              <a:ea typeface="Open Sans"/>
              <a:cs typeface="Open Sans"/>
              <a:sym typeface="Open Sans"/>
            </a:endParaRPr>
          </a:p>
          <a:p>
            <a:pPr indent="0" lvl="0" marL="0" rtl="0" algn="l">
              <a:spcBef>
                <a:spcPts val="0"/>
              </a:spcBef>
              <a:spcAft>
                <a:spcPts val="0"/>
              </a:spcAft>
              <a:buClr>
                <a:srgbClr val="91969B"/>
              </a:buClr>
              <a:buSzPts val="1100"/>
              <a:buFont typeface="Arial"/>
              <a:buNone/>
            </a:pPr>
            <a:r>
              <a:t/>
            </a:r>
            <a:endParaRPr sz="1400">
              <a:latin typeface="Open Sans"/>
              <a:ea typeface="Open Sans"/>
              <a:cs typeface="Open Sans"/>
              <a:sym typeface="Open Sans"/>
            </a:endParaRPr>
          </a:p>
          <a:p>
            <a:pPr indent="0" lvl="0" marL="0" rtl="0" algn="l">
              <a:spcBef>
                <a:spcPts val="0"/>
              </a:spcBef>
              <a:spcAft>
                <a:spcPts val="0"/>
              </a:spcAft>
              <a:buClr>
                <a:srgbClr val="91969B"/>
              </a:buClr>
              <a:buSzPts val="1100"/>
              <a:buFont typeface="Arial"/>
              <a:buNone/>
            </a:pPr>
            <a:r>
              <a:rPr lang="en" sz="1400">
                <a:latin typeface="Open Sans"/>
                <a:ea typeface="Open Sans"/>
                <a:cs typeface="Open Sans"/>
                <a:sym typeface="Open Sans"/>
              </a:rPr>
              <a:t>Rising 6th graders in 2021-22 school year, have 2 different course offerings without qualifying through SSA.  The 2 different math courses offered for rising 6th graders are Math 6 and Math 6 Plus.  The Math Placement Guidelines will help determine which math course each student is placed in and these guidelines will be stated in a moment. 6th grade students taking Math 6 will take Math 7 in 7th grade and Math 8 in 8th grade.  Students taking 6+ in 6th grade will take 7+ in 7th grade and Math 1 in 8th grade.</a:t>
            </a:r>
            <a:endParaRPr sz="1400">
              <a:latin typeface="Open Sans"/>
              <a:ea typeface="Open Sans"/>
              <a:cs typeface="Open Sans"/>
              <a:sym typeface="Open Sans"/>
            </a:endParaRPr>
          </a:p>
          <a:p>
            <a:pPr indent="0" lvl="0" marL="0" rtl="0" algn="l">
              <a:spcBef>
                <a:spcPts val="0"/>
              </a:spcBef>
              <a:spcAft>
                <a:spcPts val="0"/>
              </a:spcAft>
              <a:buClr>
                <a:srgbClr val="91969B"/>
              </a:buClr>
              <a:buSzPts val="1100"/>
              <a:buFont typeface="Arial"/>
              <a:buNone/>
            </a:pPr>
            <a:r>
              <a:t/>
            </a:r>
            <a:endParaRPr sz="1400">
              <a:latin typeface="Open Sans"/>
              <a:ea typeface="Open Sans"/>
              <a:cs typeface="Open Sans"/>
              <a:sym typeface="Open Sans"/>
            </a:endParaRPr>
          </a:p>
          <a:p>
            <a:pPr indent="0" lvl="0" marL="0" rtl="0" algn="l">
              <a:spcBef>
                <a:spcPts val="0"/>
              </a:spcBef>
              <a:spcAft>
                <a:spcPts val="0"/>
              </a:spcAft>
              <a:buClr>
                <a:srgbClr val="91969B"/>
              </a:buClr>
              <a:buSzPts val="1100"/>
              <a:buFont typeface="Arial"/>
              <a:buNone/>
            </a:pPr>
            <a:r>
              <a:rPr lang="en" sz="1400">
                <a:latin typeface="Open Sans"/>
                <a:ea typeface="Open Sans"/>
                <a:cs typeface="Open Sans"/>
                <a:sym typeface="Open Sans"/>
              </a:rPr>
              <a:t>Students are still receiving acceleration options during their math career without qualifying for SSA.</a:t>
            </a:r>
            <a:endParaRPr sz="1400">
              <a:latin typeface="Open Sans"/>
              <a:ea typeface="Open Sans"/>
              <a:cs typeface="Open Sans"/>
              <a:sym typeface="Open Sans"/>
            </a:endParaRPr>
          </a:p>
          <a:p>
            <a:pPr indent="0" lvl="0" marL="0" rtl="0" algn="l">
              <a:spcBef>
                <a:spcPts val="0"/>
              </a:spcBef>
              <a:spcAft>
                <a:spcPts val="0"/>
              </a:spcAft>
              <a:buNone/>
            </a:pPr>
            <a:r>
              <a:t/>
            </a:r>
            <a:endParaRPr sz="1500">
              <a:latin typeface="Open Sans"/>
              <a:ea typeface="Open Sans"/>
              <a:cs typeface="Open Sans"/>
              <a:sym typeface="Open Sans"/>
            </a:endParaRPr>
          </a:p>
          <a:p>
            <a:pPr indent="0" lvl="0" marL="0" rtl="0" algn="l">
              <a:spcBef>
                <a:spcPts val="0"/>
              </a:spcBef>
              <a:spcAft>
                <a:spcPts val="0"/>
              </a:spcAft>
              <a:buNone/>
            </a:pPr>
            <a:r>
              <a:t/>
            </a:r>
            <a:endParaRPr sz="1400">
              <a:latin typeface="Open Sans"/>
              <a:ea typeface="Open Sans"/>
              <a:cs typeface="Open Sans"/>
              <a:sym typeface="Open Sans"/>
            </a:endParaRPr>
          </a:p>
          <a:p>
            <a:pPr indent="0" lvl="0" marL="0" rtl="0" algn="l">
              <a:spcBef>
                <a:spcPts val="0"/>
              </a:spcBef>
              <a:spcAft>
                <a:spcPts val="0"/>
              </a:spcAft>
              <a:buNone/>
            </a:pPr>
            <a:r>
              <a:t/>
            </a:r>
            <a:endParaRPr sz="1400">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bc890414ca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bc890414ca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latin typeface="Open Sans"/>
                <a:ea typeface="Open Sans"/>
                <a:cs typeface="Open Sans"/>
                <a:sym typeface="Open Sans"/>
              </a:rPr>
              <a:t>Parents and Guardians may request a higher or lower math placement by completing a waiver form.   As a reminder, waivers cannot be submitted to </a:t>
            </a:r>
            <a:r>
              <a:rPr b="1" lang="en" sz="1700">
                <a:latin typeface="Open Sans"/>
                <a:ea typeface="Open Sans"/>
                <a:cs typeface="Open Sans"/>
                <a:sym typeface="Open Sans"/>
              </a:rPr>
              <a:t>SKIP courses</a:t>
            </a:r>
            <a:r>
              <a:rPr lang="en" sz="1700">
                <a:latin typeface="Open Sans"/>
                <a:ea typeface="Open Sans"/>
                <a:cs typeface="Open Sans"/>
                <a:sym typeface="Open Sans"/>
              </a:rPr>
              <a:t>.  In order to SKIP courses, students must go through the Single Subject Acceleration (SSA) process.  Parent waivers can be found on the WCPSS website.</a:t>
            </a:r>
            <a:endParaRPr sz="1700">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bc96ebc86a_17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bc96ebc86a_17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Open Sans"/>
                <a:ea typeface="Open Sans"/>
                <a:cs typeface="Open Sans"/>
                <a:sym typeface="Open Sans"/>
              </a:rPr>
              <a:t>If you do wish to skip math content, then math SSA will allow a student to do so. In first grade  through 4th grade schools create schedule for students to obtain instruction within the school building. When a student is in 5th grade they will be taking math 6+. Most elementary schools offer math 6+ online, but some may offer a face to face course.  </a:t>
            </a:r>
            <a:endParaRPr sz="1700">
              <a:latin typeface="Open Sans"/>
              <a:ea typeface="Open Sans"/>
              <a:cs typeface="Open Sans"/>
              <a:sym typeface="Open Sans"/>
            </a:endParaRPr>
          </a:p>
          <a:p>
            <a:pPr indent="0" lvl="0" marL="0" rtl="0" algn="l">
              <a:spcBef>
                <a:spcPts val="0"/>
              </a:spcBef>
              <a:spcAft>
                <a:spcPts val="0"/>
              </a:spcAft>
              <a:buNone/>
            </a:pPr>
            <a:r>
              <a:t/>
            </a:r>
            <a:endParaRPr sz="1700">
              <a:latin typeface="Open Sans"/>
              <a:ea typeface="Open Sans"/>
              <a:cs typeface="Open Sans"/>
              <a:sym typeface="Open Sans"/>
            </a:endParaRPr>
          </a:p>
          <a:p>
            <a:pPr indent="0" lvl="0" marL="0" rtl="0" algn="l">
              <a:spcBef>
                <a:spcPts val="0"/>
              </a:spcBef>
              <a:spcAft>
                <a:spcPts val="0"/>
              </a:spcAft>
              <a:buNone/>
            </a:pPr>
            <a:r>
              <a:rPr lang="en" sz="1700">
                <a:latin typeface="Open Sans"/>
                <a:ea typeface="Open Sans"/>
                <a:cs typeface="Open Sans"/>
                <a:sym typeface="Open Sans"/>
              </a:rPr>
              <a:t> This chart outlines the math trajectory if a student takes and qualifies for SSA math in grades 4-7. </a:t>
            </a:r>
            <a:r>
              <a:rPr lang="en" sz="1700">
                <a:latin typeface="Open Sans"/>
                <a:ea typeface="Open Sans"/>
                <a:cs typeface="Open Sans"/>
                <a:sym typeface="Open Sans"/>
              </a:rPr>
              <a:t> It’s important to keep in mind the math electives or options at the high school level when deciding is SSA is the best fit for your child.</a:t>
            </a:r>
            <a:endParaRPr sz="1700">
              <a:latin typeface="Open Sans"/>
              <a:ea typeface="Open Sans"/>
              <a:cs typeface="Open Sans"/>
              <a:sym typeface="Open Sans"/>
            </a:endParaRPr>
          </a:p>
          <a:p>
            <a:pPr indent="0" lvl="0" marL="0" rtl="0" algn="l">
              <a:spcBef>
                <a:spcPts val="0"/>
              </a:spcBef>
              <a:spcAft>
                <a:spcPts val="0"/>
              </a:spcAft>
              <a:buNone/>
            </a:pPr>
            <a:r>
              <a:t/>
            </a:r>
            <a:endParaRPr sz="17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6e41dd831a_0_1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6e41dd831a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Open Sans"/>
              <a:buChar char="-"/>
            </a:pPr>
            <a:r>
              <a:rPr lang="en" sz="1800">
                <a:latin typeface="Open Sans"/>
                <a:ea typeface="Open Sans"/>
                <a:cs typeface="Open Sans"/>
                <a:sym typeface="Open Sans"/>
              </a:rPr>
              <a:t>The SSA contact at your school will communicate SSA results with parents once scores have been </a:t>
            </a:r>
            <a:r>
              <a:rPr lang="en" sz="1800">
                <a:latin typeface="Open Sans"/>
                <a:ea typeface="Open Sans"/>
                <a:cs typeface="Open Sans"/>
                <a:sym typeface="Open Sans"/>
              </a:rPr>
              <a:t>received</a:t>
            </a:r>
            <a:r>
              <a:rPr lang="en" sz="1800">
                <a:latin typeface="Open Sans"/>
                <a:ea typeface="Open Sans"/>
                <a:cs typeface="Open Sans"/>
                <a:sym typeface="Open Sans"/>
              </a:rPr>
              <a:t>. </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 sz="1800">
                <a:latin typeface="Open Sans"/>
                <a:ea typeface="Open Sans"/>
                <a:cs typeface="Open Sans"/>
                <a:sym typeface="Open Sans"/>
              </a:rPr>
              <a:t>SSA services will not take place until the next school year begins</a:t>
            </a:r>
            <a:endParaRPr sz="1800">
              <a:latin typeface="Open Sans"/>
              <a:ea typeface="Open Sans"/>
              <a:cs typeface="Open Sans"/>
              <a:sym typeface="Ope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6f03c5cf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6f03c5cf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SSA testing is rigorous. </a:t>
            </a:r>
            <a:r>
              <a:rPr lang="en" sz="1800">
                <a:latin typeface="Open Sans"/>
                <a:ea typeface="Open Sans"/>
                <a:cs typeface="Open Sans"/>
                <a:sym typeface="Open Sans"/>
              </a:rPr>
              <a:t>One in five students tested qualify for math Single Subject Acceleration. </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The number of students to qualify for Single Subject Acceleration in ELA is less. </a:t>
            </a:r>
            <a:endParaRPr sz="1800">
              <a:latin typeface="Open Sans"/>
              <a:ea typeface="Open Sans"/>
              <a:cs typeface="Open Sans"/>
              <a:sym typeface="Open Sans"/>
            </a:endParaRPr>
          </a:p>
          <a:p>
            <a:pPr indent="0" lvl="0" marL="0" rtl="0" algn="l">
              <a:lnSpc>
                <a:spcPct val="90000"/>
              </a:lnSpc>
              <a:spcBef>
                <a:spcPts val="800"/>
              </a:spcBef>
              <a:spcAft>
                <a:spcPts val="0"/>
              </a:spcAft>
              <a:buNone/>
            </a:pPr>
            <a:r>
              <a:t/>
            </a:r>
            <a:endParaRPr sz="1900">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6e4f7a256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6e4f7a256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marR="0" rtl="0" algn="l">
              <a:spcBef>
                <a:spcPts val="0"/>
              </a:spcBef>
              <a:spcAft>
                <a:spcPts val="0"/>
              </a:spcAft>
              <a:buNone/>
            </a:pPr>
            <a:r>
              <a:t/>
            </a:r>
            <a:endParaRPr sz="1200">
              <a:latin typeface="Open Sans"/>
              <a:ea typeface="Open Sans"/>
              <a:cs typeface="Open Sans"/>
              <a:sym typeface="Open Sans"/>
            </a:endParaRPr>
          </a:p>
          <a:p>
            <a:pPr indent="-342900" lvl="0" marL="457200" marR="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Consider your child’s social and emotional maturity, organizational skills,  and ability to focus as students  An SSA student will be taking classes with peers who may be older or they will be working on their own.</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700">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6e41dd831a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6e41dd831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lang="en">
                <a:latin typeface="Open Sans"/>
                <a:ea typeface="Open Sans"/>
                <a:cs typeface="Open Sans"/>
                <a:sym typeface="Open Sans"/>
              </a:rPr>
              <a:t>Single Subject Acceleration (SSA) is the practice of assigning a student to a higher-grade level than is typical, given the student’s age, for the purpose of providing access to appropriately challenging learning opportunities in </a:t>
            </a:r>
            <a:r>
              <a:rPr b="1" lang="en">
                <a:latin typeface="Open Sans"/>
                <a:ea typeface="Open Sans"/>
                <a:cs typeface="Open Sans"/>
                <a:sym typeface="Open Sans"/>
              </a:rPr>
              <a:t>either</a:t>
            </a:r>
            <a:r>
              <a:rPr lang="en">
                <a:latin typeface="Open Sans"/>
                <a:ea typeface="Open Sans"/>
                <a:cs typeface="Open Sans"/>
                <a:sym typeface="Open Sans"/>
              </a:rPr>
              <a:t> Math or English Language Arts. </a:t>
            </a:r>
            <a:endParaRPr>
              <a:latin typeface="Open Sans"/>
              <a:ea typeface="Open Sans"/>
              <a:cs typeface="Open Sans"/>
              <a:sym typeface="Open Sans"/>
            </a:endParaRPr>
          </a:p>
          <a:p>
            <a:pPr indent="0" lvl="0" marL="0" marR="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b="1" lang="en">
                <a:latin typeface="Open Sans"/>
                <a:ea typeface="Open Sans"/>
                <a:cs typeface="Open Sans"/>
                <a:sym typeface="Open Sans"/>
              </a:rPr>
              <a:t>Who is eligible to be nominated?</a:t>
            </a:r>
            <a:endParaRPr b="1">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Any student who is enrolled in Wake County Public School system during the SSA Test Request Window is eligible for testing. </a:t>
            </a:r>
            <a:endParaRPr>
              <a:latin typeface="Open Sans"/>
              <a:ea typeface="Open Sans"/>
              <a:cs typeface="Open Sans"/>
              <a:sym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bb27bf657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bb27bf657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t/>
            </a:r>
            <a:endParaRPr sz="1200">
              <a:latin typeface="Open Sans"/>
              <a:ea typeface="Open Sans"/>
              <a:cs typeface="Open Sans"/>
              <a:sym typeface="Open Sans"/>
            </a:endParaRPr>
          </a:p>
          <a:p>
            <a:pPr indent="-336550" lvl="0" marL="457200" marR="0" rtl="0" algn="l">
              <a:spcBef>
                <a:spcPts val="0"/>
              </a:spcBef>
              <a:spcAft>
                <a:spcPts val="0"/>
              </a:spcAft>
              <a:buClr>
                <a:srgbClr val="000000"/>
              </a:buClr>
              <a:buSzPts val="1700"/>
              <a:buFont typeface="Open Sans"/>
              <a:buChar char="✔"/>
            </a:pPr>
            <a:r>
              <a:rPr lang="en" sz="1700">
                <a:latin typeface="Open Sans"/>
                <a:ea typeface="Open Sans"/>
                <a:cs typeface="Open Sans"/>
                <a:sym typeface="Open Sans"/>
              </a:rPr>
              <a:t>Your child will be skipping an entire year’s worth of content and background knowledge. The AIG teacher and homeroom teachers are not responsible for covering any content your child skipped as a result of receiving SSA services. </a:t>
            </a:r>
            <a:endParaRPr sz="1700">
              <a:latin typeface="Open Sans"/>
              <a:ea typeface="Open Sans"/>
              <a:cs typeface="Open Sans"/>
              <a:sym typeface="Open Sans"/>
            </a:endParaRPr>
          </a:p>
          <a:p>
            <a:pPr indent="-336550" lvl="0" marL="457200" marR="0" rtl="0" algn="l">
              <a:spcBef>
                <a:spcPts val="0"/>
              </a:spcBef>
              <a:spcAft>
                <a:spcPts val="0"/>
              </a:spcAft>
              <a:buClr>
                <a:srgbClr val="000000"/>
              </a:buClr>
              <a:buSzPts val="1700"/>
              <a:buFont typeface="Open Sans"/>
              <a:buChar char="✔"/>
            </a:pPr>
            <a:r>
              <a:rPr lang="en" sz="1700">
                <a:latin typeface="Open Sans"/>
                <a:ea typeface="Open Sans"/>
                <a:cs typeface="Open Sans"/>
                <a:sym typeface="Open Sans"/>
              </a:rPr>
              <a:t>If your child qualifies for SSA in math or ELA in elementary or middle school, some courses take place online. During the school day, students participate in these courses.  Students work independently during their online lessons.</a:t>
            </a:r>
            <a:endParaRPr sz="1700">
              <a:latin typeface="Open Sans"/>
              <a:ea typeface="Open Sans"/>
              <a:cs typeface="Open Sans"/>
              <a:sym typeface="Open Sans"/>
            </a:endParaRPr>
          </a:p>
          <a:p>
            <a:pPr indent="-336550" lvl="0" marL="457200" marR="0" rtl="0" algn="l">
              <a:spcBef>
                <a:spcPts val="0"/>
              </a:spcBef>
              <a:spcAft>
                <a:spcPts val="0"/>
              </a:spcAft>
              <a:buClr>
                <a:srgbClr val="000000"/>
              </a:buClr>
              <a:buSzPts val="1700"/>
              <a:buFont typeface="Open Sans"/>
              <a:buChar char="✔"/>
            </a:pPr>
            <a:r>
              <a:rPr lang="en" sz="1700">
                <a:latin typeface="Open Sans"/>
                <a:ea typeface="Open Sans"/>
                <a:cs typeface="Open Sans"/>
                <a:sym typeface="Open Sans"/>
              </a:rPr>
              <a:t>SSA may result in a different class sched</a:t>
            </a:r>
            <a:r>
              <a:rPr lang="en" sz="1700">
                <a:latin typeface="Open Sans"/>
                <a:ea typeface="Open Sans"/>
                <a:cs typeface="Open Sans"/>
                <a:sym typeface="Open Sans"/>
              </a:rPr>
              <a:t>ule</a:t>
            </a:r>
            <a:r>
              <a:rPr lang="en" sz="1700">
                <a:latin typeface="Open Sans"/>
                <a:ea typeface="Open Sans"/>
                <a:cs typeface="Open Sans"/>
                <a:sym typeface="Open Sans"/>
              </a:rPr>
              <a:t>. To accommodate your child's academic needs, the school may assign your child a nontraditional schedule. The final decision about scheduling will be made by the principal at each school.</a:t>
            </a:r>
            <a:endParaRPr sz="17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6f03c5cf7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6f03c5cf7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Open Sans"/>
                <a:ea typeface="Open Sans"/>
                <a:cs typeface="Open Sans"/>
                <a:sym typeface="Open Sans"/>
              </a:rPr>
              <a:t>Determining if your child is a good candidate for SSA can be a challenging decision. Take time to reflect about these four questions. </a:t>
            </a:r>
            <a:endParaRPr sz="1500">
              <a:latin typeface="Open Sans"/>
              <a:ea typeface="Open Sans"/>
              <a:cs typeface="Open Sans"/>
              <a:sym typeface="Open Sans"/>
            </a:endParaRPr>
          </a:p>
          <a:p>
            <a:pPr indent="-323850" lvl="0" marL="457200" rtl="0" algn="l">
              <a:lnSpc>
                <a:spcPct val="90000"/>
              </a:lnSpc>
              <a:spcBef>
                <a:spcPts val="80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Have I had conversations about the need for skipping a whole grade level content with my child’s teacher?</a:t>
            </a:r>
            <a:endParaRPr sz="1500">
              <a:solidFill>
                <a:srgbClr val="455560"/>
              </a:solidFill>
              <a:latin typeface="Open Sans"/>
              <a:ea typeface="Open Sans"/>
              <a:cs typeface="Open Sans"/>
              <a:sym typeface="Open Sans"/>
            </a:endParaRPr>
          </a:p>
          <a:p>
            <a:pPr indent="-323850" lvl="0" marL="457200" rtl="0" algn="l">
              <a:lnSpc>
                <a:spcPct val="90000"/>
              </a:lnSpc>
              <a:spcBef>
                <a:spcPts val="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How is my child currently performing the subject area where I might request acceleration?</a:t>
            </a:r>
            <a:endParaRPr sz="1500">
              <a:solidFill>
                <a:srgbClr val="455560"/>
              </a:solidFill>
              <a:latin typeface="Open Sans"/>
              <a:ea typeface="Open Sans"/>
              <a:cs typeface="Open Sans"/>
              <a:sym typeface="Open Sans"/>
            </a:endParaRPr>
          </a:p>
          <a:p>
            <a:pPr indent="-323850" lvl="0" marL="457200" rtl="0" algn="l">
              <a:lnSpc>
                <a:spcPct val="90000"/>
              </a:lnSpc>
              <a:spcBef>
                <a:spcPts val="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Have I considered what SSA might look like and mean for my child, in future grades?</a:t>
            </a:r>
            <a:endParaRPr sz="1500">
              <a:solidFill>
                <a:srgbClr val="455560"/>
              </a:solidFill>
              <a:latin typeface="Open Sans"/>
              <a:ea typeface="Open Sans"/>
              <a:cs typeface="Open Sans"/>
              <a:sym typeface="Open Sans"/>
            </a:endParaRPr>
          </a:p>
          <a:p>
            <a:pPr indent="-323850" lvl="0" marL="457200" rtl="0" algn="l">
              <a:lnSpc>
                <a:spcPct val="90000"/>
              </a:lnSpc>
              <a:spcBef>
                <a:spcPts val="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Do all conversations and data indicate that my child has a need for skipping a year’s worth of content, in order to receive </a:t>
            </a:r>
            <a:r>
              <a:rPr lang="en" sz="1500">
                <a:solidFill>
                  <a:srgbClr val="3C4043"/>
                </a:solidFill>
                <a:highlight>
                  <a:srgbClr val="FFFFFF"/>
                </a:highlight>
                <a:latin typeface="Open Sans"/>
                <a:ea typeface="Open Sans"/>
                <a:cs typeface="Open Sans"/>
                <a:sym typeface="Open Sans"/>
              </a:rPr>
              <a:t>access to rigorous curriculum or challenging curriculum</a:t>
            </a:r>
            <a:r>
              <a:rPr lang="en" sz="1500">
                <a:solidFill>
                  <a:srgbClr val="455560"/>
                </a:solidFill>
                <a:latin typeface="Open Sans"/>
                <a:ea typeface="Open Sans"/>
                <a:cs typeface="Open Sans"/>
                <a:sym typeface="Open Sans"/>
              </a:rPr>
              <a:t>?</a:t>
            </a:r>
            <a:endParaRPr sz="1500">
              <a:latin typeface="Open Sans"/>
              <a:ea typeface="Open Sans"/>
              <a:cs typeface="Open Sans"/>
              <a:sym typeface="Open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7dbfa1158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7dbfa1158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90000"/>
              </a:lnSpc>
              <a:spcBef>
                <a:spcPts val="800"/>
              </a:spcBef>
              <a:spcAft>
                <a:spcPts val="0"/>
              </a:spcAft>
              <a:buNone/>
            </a:pPr>
            <a:r>
              <a:rPr lang="en" sz="1500">
                <a:solidFill>
                  <a:srgbClr val="455560"/>
                </a:solidFill>
                <a:latin typeface="Open Sans"/>
                <a:ea typeface="Open Sans"/>
                <a:cs typeface="Open Sans"/>
                <a:sym typeface="Open Sans"/>
              </a:rPr>
              <a:t>To recap</a:t>
            </a:r>
            <a:endParaRPr sz="1500">
              <a:solidFill>
                <a:srgbClr val="455560"/>
              </a:solidFill>
              <a:latin typeface="Open Sans"/>
              <a:ea typeface="Open Sans"/>
              <a:cs typeface="Open Sans"/>
              <a:sym typeface="Open Sans"/>
            </a:endParaRPr>
          </a:p>
          <a:p>
            <a:pPr indent="-323850" lvl="0" marL="457200" rtl="0" algn="l">
              <a:lnSpc>
                <a:spcPct val="90000"/>
              </a:lnSpc>
              <a:spcBef>
                <a:spcPts val="80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Single Subject Acceleration is for Wake County Public Schools students in </a:t>
            </a:r>
            <a:r>
              <a:rPr lang="en" sz="1500">
                <a:solidFill>
                  <a:srgbClr val="455560"/>
                </a:solidFill>
                <a:latin typeface="Open Sans"/>
                <a:ea typeface="Open Sans"/>
                <a:cs typeface="Open Sans"/>
                <a:sym typeface="Open Sans"/>
              </a:rPr>
              <a:t>Kindergarten through 7 grade.</a:t>
            </a:r>
            <a:endParaRPr sz="1500">
              <a:solidFill>
                <a:srgbClr val="455560"/>
              </a:solidFill>
              <a:latin typeface="Open Sans"/>
              <a:ea typeface="Open Sans"/>
              <a:cs typeface="Open Sans"/>
              <a:sym typeface="Open Sans"/>
            </a:endParaRPr>
          </a:p>
          <a:p>
            <a:pPr indent="0" lvl="0" marL="457200" rtl="0" algn="l">
              <a:lnSpc>
                <a:spcPct val="90000"/>
              </a:lnSpc>
              <a:spcBef>
                <a:spcPts val="800"/>
              </a:spcBef>
              <a:spcAft>
                <a:spcPts val="0"/>
              </a:spcAft>
              <a:buNone/>
            </a:pPr>
            <a:r>
              <a:t/>
            </a:r>
            <a:endParaRPr sz="1500">
              <a:solidFill>
                <a:srgbClr val="455560"/>
              </a:solidFill>
              <a:latin typeface="Open Sans"/>
              <a:ea typeface="Open Sans"/>
              <a:cs typeface="Open Sans"/>
              <a:sym typeface="Open Sans"/>
            </a:endParaRPr>
          </a:p>
          <a:p>
            <a:pPr indent="-323850" lvl="0" marL="457200" rtl="0" algn="l">
              <a:lnSpc>
                <a:spcPct val="90000"/>
              </a:lnSpc>
              <a:spcBef>
                <a:spcPts val="80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A student is not allowed to skip Math 1 due to graduation sequence and requirements</a:t>
            </a:r>
            <a:endParaRPr sz="1500">
              <a:solidFill>
                <a:srgbClr val="455560"/>
              </a:solidFill>
              <a:latin typeface="Open Sans"/>
              <a:ea typeface="Open Sans"/>
              <a:cs typeface="Open Sans"/>
              <a:sym typeface="Open Sans"/>
            </a:endParaRPr>
          </a:p>
          <a:p>
            <a:pPr indent="0" lvl="0" marL="457200" rtl="0" algn="l">
              <a:lnSpc>
                <a:spcPct val="90000"/>
              </a:lnSpc>
              <a:spcBef>
                <a:spcPts val="800"/>
              </a:spcBef>
              <a:spcAft>
                <a:spcPts val="0"/>
              </a:spcAft>
              <a:buNone/>
            </a:pPr>
            <a:r>
              <a:t/>
            </a:r>
            <a:endParaRPr sz="1500">
              <a:solidFill>
                <a:srgbClr val="455560"/>
              </a:solidFill>
              <a:latin typeface="Open Sans"/>
              <a:ea typeface="Open Sans"/>
              <a:cs typeface="Open Sans"/>
              <a:sym typeface="Open Sans"/>
            </a:endParaRPr>
          </a:p>
          <a:p>
            <a:pPr indent="-323850" lvl="0" marL="457200" rtl="0" algn="l">
              <a:lnSpc>
                <a:spcPct val="90000"/>
              </a:lnSpc>
              <a:spcBef>
                <a:spcPts val="80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Please make sure to complete the test request form by the end of the test request window assigned to your child’s school.</a:t>
            </a:r>
            <a:endParaRPr sz="1500">
              <a:solidFill>
                <a:srgbClr val="455560"/>
              </a:solidFill>
              <a:latin typeface="Open Sans"/>
              <a:ea typeface="Open Sans"/>
              <a:cs typeface="Open Sans"/>
              <a:sym typeface="Open Sans"/>
            </a:endParaRPr>
          </a:p>
          <a:p>
            <a:pPr indent="0" lvl="0" marL="457200" rtl="0" algn="l">
              <a:lnSpc>
                <a:spcPct val="90000"/>
              </a:lnSpc>
              <a:spcBef>
                <a:spcPts val="800"/>
              </a:spcBef>
              <a:spcAft>
                <a:spcPts val="0"/>
              </a:spcAft>
              <a:buNone/>
            </a:pPr>
            <a:r>
              <a:t/>
            </a:r>
            <a:endParaRPr sz="1500">
              <a:solidFill>
                <a:srgbClr val="455560"/>
              </a:solidFill>
              <a:latin typeface="Open Sans"/>
              <a:ea typeface="Open Sans"/>
              <a:cs typeface="Open Sans"/>
              <a:sym typeface="Open Sans"/>
            </a:endParaRPr>
          </a:p>
          <a:p>
            <a:pPr indent="-323850" lvl="0" marL="457200" rtl="0" algn="l">
              <a:lnSpc>
                <a:spcPct val="90000"/>
              </a:lnSpc>
              <a:spcBef>
                <a:spcPts val="80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Students can test in one subject area only (reading or math)</a:t>
            </a:r>
            <a:endParaRPr sz="1500">
              <a:solidFill>
                <a:srgbClr val="455560"/>
              </a:solidFill>
              <a:latin typeface="Open Sans"/>
              <a:ea typeface="Open Sans"/>
              <a:cs typeface="Open Sans"/>
              <a:sym typeface="Open Sans"/>
            </a:endParaRPr>
          </a:p>
          <a:p>
            <a:pPr indent="0" lvl="0" marL="457200" rtl="0" algn="l">
              <a:lnSpc>
                <a:spcPct val="90000"/>
              </a:lnSpc>
              <a:spcBef>
                <a:spcPts val="800"/>
              </a:spcBef>
              <a:spcAft>
                <a:spcPts val="0"/>
              </a:spcAft>
              <a:buNone/>
            </a:pPr>
            <a:r>
              <a:t/>
            </a:r>
            <a:endParaRPr sz="1500">
              <a:solidFill>
                <a:srgbClr val="455560"/>
              </a:solidFill>
              <a:latin typeface="Open Sans"/>
              <a:ea typeface="Open Sans"/>
              <a:cs typeface="Open Sans"/>
              <a:sym typeface="Open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7dbfa1158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7dbfa1158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0" marL="457200" rtl="0" algn="l">
              <a:lnSpc>
                <a:spcPct val="90000"/>
              </a:lnSpc>
              <a:spcBef>
                <a:spcPts val="80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The math assessment has multiple choice and open ended question types</a:t>
            </a:r>
            <a:endParaRPr sz="1500">
              <a:solidFill>
                <a:srgbClr val="455560"/>
              </a:solidFill>
              <a:latin typeface="Open Sans"/>
              <a:ea typeface="Open Sans"/>
              <a:cs typeface="Open Sans"/>
              <a:sym typeface="Open Sans"/>
            </a:endParaRPr>
          </a:p>
          <a:p>
            <a:pPr indent="0" lvl="0" marL="457200" rtl="0" algn="l">
              <a:lnSpc>
                <a:spcPct val="90000"/>
              </a:lnSpc>
              <a:spcBef>
                <a:spcPts val="800"/>
              </a:spcBef>
              <a:spcAft>
                <a:spcPts val="0"/>
              </a:spcAft>
              <a:buNone/>
            </a:pPr>
            <a:r>
              <a:t/>
            </a:r>
            <a:endParaRPr sz="1500">
              <a:solidFill>
                <a:srgbClr val="455560"/>
              </a:solidFill>
              <a:latin typeface="Open Sans"/>
              <a:ea typeface="Open Sans"/>
              <a:cs typeface="Open Sans"/>
              <a:sym typeface="Open Sans"/>
            </a:endParaRPr>
          </a:p>
          <a:p>
            <a:pPr indent="-323850" lvl="0" marL="457200" rtl="0" algn="l">
              <a:lnSpc>
                <a:spcPct val="90000"/>
              </a:lnSpc>
              <a:spcBef>
                <a:spcPts val="800"/>
              </a:spcBef>
              <a:spcAft>
                <a:spcPts val="0"/>
              </a:spcAft>
              <a:buClr>
                <a:srgbClr val="455560"/>
              </a:buClr>
              <a:buSzPts val="1500"/>
              <a:buFont typeface="Open Sans"/>
              <a:buChar char="•"/>
            </a:pPr>
            <a:r>
              <a:rPr lang="en" sz="1500">
                <a:solidFill>
                  <a:srgbClr val="455560"/>
                </a:solidFill>
                <a:latin typeface="Open Sans"/>
                <a:ea typeface="Open Sans"/>
                <a:cs typeface="Open Sans"/>
                <a:sym typeface="Open Sans"/>
              </a:rPr>
              <a:t>The ELA assessment has a written portion well as reading.</a:t>
            </a:r>
            <a:endParaRPr sz="1500">
              <a:solidFill>
                <a:srgbClr val="455560"/>
              </a:solidFill>
              <a:latin typeface="Open Sans"/>
              <a:ea typeface="Open Sans"/>
              <a:cs typeface="Open Sans"/>
              <a:sym typeface="Open Sans"/>
            </a:endParaRPr>
          </a:p>
          <a:p>
            <a:pPr indent="0" lvl="0" marL="457200" rtl="0" algn="l">
              <a:lnSpc>
                <a:spcPct val="90000"/>
              </a:lnSpc>
              <a:spcBef>
                <a:spcPts val="800"/>
              </a:spcBef>
              <a:spcAft>
                <a:spcPts val="0"/>
              </a:spcAft>
              <a:buNone/>
            </a:pPr>
            <a:r>
              <a:t/>
            </a:r>
            <a:endParaRPr sz="1500">
              <a:solidFill>
                <a:srgbClr val="455560"/>
              </a:solidFill>
              <a:latin typeface="Open Sans"/>
              <a:ea typeface="Open Sans"/>
              <a:cs typeface="Open Sans"/>
              <a:sym typeface="Open Sans"/>
            </a:endParaRPr>
          </a:p>
          <a:p>
            <a:pPr indent="-323850" lvl="0" marL="457200" rtl="0" algn="l">
              <a:lnSpc>
                <a:spcPct val="90000"/>
              </a:lnSpc>
              <a:spcBef>
                <a:spcPts val="800"/>
              </a:spcBef>
              <a:spcAft>
                <a:spcPts val="0"/>
              </a:spcAft>
              <a:buClr>
                <a:srgbClr val="455560"/>
              </a:buClr>
              <a:buSzPts val="1500"/>
              <a:buChar char="•"/>
            </a:pPr>
            <a:r>
              <a:rPr lang="en" sz="1500">
                <a:solidFill>
                  <a:srgbClr val="455560"/>
                </a:solidFill>
                <a:latin typeface="Open Sans"/>
                <a:ea typeface="Open Sans"/>
                <a:cs typeface="Open Sans"/>
                <a:sym typeface="Open Sans"/>
              </a:rPr>
              <a:t>Consider how Single Subject Acceleration will affect your child’s educational career for high school and college.  </a:t>
            </a:r>
            <a:endParaRPr sz="1500">
              <a:latin typeface="Open Sans"/>
              <a:ea typeface="Open Sans"/>
              <a:cs typeface="Open Sans"/>
              <a:sym typeface="Open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6e4f7a256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6e4f7a256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Thank you for your attention. If you have questions about this presentation, please reach to the Single Subject Acceleration contact at your school. Have a great day.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6e47eb3e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6e47eb3e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is eligible to be tested for SSA? Any Wake County Public School System student currently in Kindergarten </a:t>
            </a:r>
            <a:r>
              <a:rPr lang="en"/>
              <a:t>through</a:t>
            </a:r>
            <a:r>
              <a:rPr lang="en"/>
              <a:t> 7th grade can have their parent request testing for single subject acceleration in one subject area only. The only reason a 7th grade student might take the SSA test in math would be if the student was in 7th grade and did not take 7 plus, but the student wants to take Math 1.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 student can skip Math 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Teachers may also request single subject testing for a student but a parent must give permission for the student to be tested. The SSA testing window is the only time during the school year that a child can be tested for SSA. Single Subject Acceleration classes will typically start the following school year. </a:t>
            </a:r>
            <a:r>
              <a:rPr lang="en">
                <a:solidFill>
                  <a:schemeClr val="dk1"/>
                </a:solidFill>
              </a:rPr>
              <a:t>More information specifically on m</a:t>
            </a:r>
            <a:r>
              <a:rPr lang="en">
                <a:solidFill>
                  <a:schemeClr val="dk1"/>
                </a:solidFill>
              </a:rPr>
              <a:t>iddle school placement for SSA will be discussed in more detail as we go through the presentation.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6e85e4bf7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6e85e4bf7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This graphic shows the SSA process. First parents need to complete a test request form and return it to their schools before the Test Request deadline. During the schools testing window, the SSA tests will be administered to students. Results will be shared with parents once scores have been returned. SSA services will begin the following school year.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6e41dd831a_0_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6e41dd831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Open Sans"/>
                <a:ea typeface="Open Sans"/>
                <a:cs typeface="Open Sans"/>
                <a:sym typeface="Open Sans"/>
              </a:rPr>
              <a:t>It is important to make sure that all test requests are given to the school’s SSA contact before the test request window closes. Test requests will not be accepted after the window has closed as </a:t>
            </a:r>
            <a:r>
              <a:rPr lang="en" sz="1400">
                <a:latin typeface="Open Sans"/>
                <a:ea typeface="Open Sans"/>
                <a:cs typeface="Open Sans"/>
                <a:sym typeface="Open Sans"/>
              </a:rPr>
              <a:t>materials have to be ordered early to assure that all deadlines are met.</a:t>
            </a:r>
            <a:r>
              <a:rPr lang="en" sz="1400">
                <a:latin typeface="Open Sans"/>
                <a:ea typeface="Open Sans"/>
                <a:cs typeface="Open Sans"/>
                <a:sym typeface="Open Sans"/>
              </a:rPr>
              <a:t> If you are unsure of your school calendar, reach out to your schools SSA contact for more information.</a:t>
            </a:r>
            <a:endParaRPr sz="1400">
              <a:latin typeface="Open Sans"/>
              <a:ea typeface="Open Sans"/>
              <a:cs typeface="Open Sans"/>
              <a:sym typeface="Open Sans"/>
            </a:endParaRPr>
          </a:p>
          <a:p>
            <a:pPr indent="0" lvl="0" marL="0" rtl="0" algn="l">
              <a:spcBef>
                <a:spcPts val="0"/>
              </a:spcBef>
              <a:spcAft>
                <a:spcPts val="0"/>
              </a:spcAft>
              <a:buNone/>
            </a:pPr>
            <a:r>
              <a:t/>
            </a:r>
            <a:endParaRPr sz="14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6e41dd831a_0_1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6e41dd831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The test request form is available from your schools. Please be sure to read the two sections </a:t>
            </a:r>
            <a:r>
              <a:rPr lang="en"/>
              <a:t>titled</a:t>
            </a:r>
            <a:r>
              <a:rPr lang="en"/>
              <a:t>: “Is your child a good candidate for SSA?” And “SSA Assessment Information” </a:t>
            </a:r>
            <a:r>
              <a:rPr lang="en"/>
              <a:t>before returning the signed </a:t>
            </a:r>
            <a:r>
              <a:rPr lang="en"/>
              <a:t>paperwork</a:t>
            </a:r>
            <a:r>
              <a:rPr lang="en"/>
              <a:t> into your </a:t>
            </a:r>
            <a:r>
              <a:rPr lang="en"/>
              <a:t>school's</a:t>
            </a:r>
            <a:r>
              <a:rPr lang="en"/>
              <a:t> SSA contact.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6e41dd831a_0_1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6e41dd831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400">
                <a:latin typeface="Open Sans"/>
                <a:ea typeface="Open Sans"/>
                <a:cs typeface="Open Sans"/>
                <a:sym typeface="Open Sans"/>
              </a:rPr>
              <a:t>When a student takes the Single Subject Acceleration testing, the student must show mastery on the course that the student will be skipping. </a:t>
            </a:r>
            <a:endParaRPr sz="1400">
              <a:latin typeface="Open Sans"/>
              <a:ea typeface="Open Sans"/>
              <a:cs typeface="Open Sans"/>
              <a:sym typeface="Open Sans"/>
            </a:endParaRPr>
          </a:p>
          <a:p>
            <a:pPr indent="0" lvl="0" marL="457200" rtl="0" algn="l">
              <a:spcBef>
                <a:spcPts val="0"/>
              </a:spcBef>
              <a:spcAft>
                <a:spcPts val="0"/>
              </a:spcAft>
              <a:buNone/>
            </a:pPr>
            <a:r>
              <a:t/>
            </a:r>
            <a:endParaRPr sz="1400">
              <a:latin typeface="Open Sans"/>
              <a:ea typeface="Open Sans"/>
              <a:cs typeface="Open Sans"/>
              <a:sym typeface="Open Sans"/>
            </a:endParaRPr>
          </a:p>
          <a:p>
            <a:pPr indent="0" lvl="0" marL="457200" rtl="0" algn="l">
              <a:lnSpc>
                <a:spcPct val="90000"/>
              </a:lnSpc>
              <a:spcBef>
                <a:spcPts val="800"/>
              </a:spcBef>
              <a:spcAft>
                <a:spcPts val="0"/>
              </a:spcAft>
              <a:buNone/>
            </a:pPr>
            <a:r>
              <a:rPr lang="en" sz="1400">
                <a:solidFill>
                  <a:srgbClr val="455560"/>
                </a:solidFill>
                <a:latin typeface="Open Sans"/>
                <a:ea typeface="Open Sans"/>
                <a:cs typeface="Open Sans"/>
                <a:sym typeface="Open Sans"/>
              </a:rPr>
              <a:t>For example: </a:t>
            </a:r>
            <a:endParaRPr sz="1400">
              <a:solidFill>
                <a:srgbClr val="455560"/>
              </a:solidFill>
              <a:latin typeface="Open Sans"/>
              <a:ea typeface="Open Sans"/>
              <a:cs typeface="Open Sans"/>
              <a:sym typeface="Open Sans"/>
            </a:endParaRPr>
          </a:p>
          <a:p>
            <a:pPr indent="-317500" lvl="2" marL="1371600" rtl="0" algn="l">
              <a:lnSpc>
                <a:spcPct val="90000"/>
              </a:lnSpc>
              <a:spcBef>
                <a:spcPts val="400"/>
              </a:spcBef>
              <a:spcAft>
                <a:spcPts val="0"/>
              </a:spcAft>
              <a:buClr>
                <a:srgbClr val="455560"/>
              </a:buClr>
              <a:buSzPts val="1400"/>
              <a:buFont typeface="Open Sans"/>
              <a:buChar char="•"/>
            </a:pPr>
            <a:r>
              <a:rPr lang="en" sz="1400">
                <a:solidFill>
                  <a:srgbClr val="455560"/>
                </a:solidFill>
                <a:latin typeface="Open Sans"/>
                <a:ea typeface="Open Sans"/>
                <a:cs typeface="Open Sans"/>
                <a:sym typeface="Open Sans"/>
              </a:rPr>
              <a:t>a 3rd grade student will be taking a 4th grade assessment to skip 4th grade math.</a:t>
            </a:r>
            <a:endParaRPr sz="1400">
              <a:solidFill>
                <a:srgbClr val="455560"/>
              </a:solidFill>
              <a:latin typeface="Open Sans"/>
              <a:ea typeface="Open Sans"/>
              <a:cs typeface="Open Sans"/>
              <a:sym typeface="Open Sans"/>
            </a:endParaRPr>
          </a:p>
          <a:p>
            <a:pPr indent="0" lvl="0" marL="1371600" rtl="0" algn="l">
              <a:lnSpc>
                <a:spcPct val="90000"/>
              </a:lnSpc>
              <a:spcBef>
                <a:spcPts val="400"/>
              </a:spcBef>
              <a:spcAft>
                <a:spcPts val="0"/>
              </a:spcAft>
              <a:buNone/>
            </a:pPr>
            <a:r>
              <a:rPr lang="en" sz="1400">
                <a:solidFill>
                  <a:srgbClr val="455560"/>
                </a:solidFill>
                <a:latin typeface="Open Sans"/>
                <a:ea typeface="Open Sans"/>
                <a:cs typeface="Open Sans"/>
                <a:sym typeface="Open Sans"/>
              </a:rPr>
              <a:t>If mastery is shown on the SSA assessment for the 4th grade math, the student will be placed in the fifth grade math class next year while taking ELA, science and social studies in the fourth grade. </a:t>
            </a:r>
            <a:endParaRPr sz="1400">
              <a:solidFill>
                <a:srgbClr val="455560"/>
              </a:solidFill>
              <a:latin typeface="Open Sans"/>
              <a:ea typeface="Open Sans"/>
              <a:cs typeface="Open Sans"/>
              <a:sym typeface="Open Sans"/>
            </a:endParaRPr>
          </a:p>
          <a:p>
            <a:pPr indent="0" lvl="0" marL="914400" rtl="0" algn="l">
              <a:lnSpc>
                <a:spcPct val="90000"/>
              </a:lnSpc>
              <a:spcBef>
                <a:spcPts val="400"/>
              </a:spcBef>
              <a:spcAft>
                <a:spcPts val="0"/>
              </a:spcAft>
              <a:buNone/>
            </a:pPr>
            <a:r>
              <a:t/>
            </a:r>
            <a:endParaRPr sz="1400">
              <a:solidFill>
                <a:srgbClr val="455560"/>
              </a:solidFill>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be03a500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be03a500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will be tested using an online platform, enCase. The video will show you what the student testing experience will be like, including logging in. Students will need to know their student ID number prior to testing. The log in directions are written directions that will help guide parents and students during this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is a 90 minute time limit each for 2nd-8th grade ELA and writing tests. There is a 90 </a:t>
            </a:r>
            <a:r>
              <a:rPr lang="en"/>
              <a:t>minute</a:t>
            </a:r>
            <a:r>
              <a:rPr lang="en"/>
              <a:t> time </a:t>
            </a:r>
            <a:r>
              <a:rPr lang="en"/>
              <a:t>limit</a:t>
            </a:r>
            <a:r>
              <a:rPr lang="en"/>
              <a:t> for the 2nd -7th grade math tests. Kindergarten ELA and math tests are student paced or timed by using the iStation built in timer. </a:t>
            </a:r>
            <a:endParaRPr/>
          </a:p>
          <a:p>
            <a:pPr indent="0" lvl="0" marL="0" rtl="0" algn="l">
              <a:spcBef>
                <a:spcPts val="0"/>
              </a:spcBef>
              <a:spcAft>
                <a:spcPts val="0"/>
              </a:spcAft>
              <a:buNone/>
            </a:pPr>
            <a:r>
              <a:t/>
            </a:r>
            <a:endParaRPr/>
          </a:p>
          <a:p>
            <a:pPr indent="0" lvl="0" marL="457200" rtl="0" algn="l">
              <a:spcBef>
                <a:spcPts val="0"/>
              </a:spcBef>
              <a:spcAft>
                <a:spcPts val="0"/>
              </a:spcAft>
              <a:buNone/>
            </a:pPr>
            <a:r>
              <a:rPr lang="en"/>
              <a:t>[AIG Teacher may provide the links to both the video and the </a:t>
            </a:r>
            <a:r>
              <a:rPr lang="en"/>
              <a:t>logon</a:t>
            </a:r>
            <a:r>
              <a:rPr lang="en"/>
              <a:t> directions to the parents through email.]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be63865c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be63865c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testing for kindergarten will not be given through the online platform. Kindergarten students will be taking the ISIP tests using iStation for the SSA ELA tests and if needed, the writing will be given face to face or in a virtual setting. It is not expected K student type their response. </a:t>
            </a:r>
            <a:endParaRPr/>
          </a:p>
          <a:p>
            <a:pPr indent="0" lvl="0" marL="0" rtl="0" algn="l">
              <a:spcBef>
                <a:spcPts val="0"/>
              </a:spcBef>
              <a:spcAft>
                <a:spcPts val="0"/>
              </a:spcAft>
              <a:buNone/>
            </a:pPr>
            <a:r>
              <a:rPr lang="en"/>
              <a:t>For </a:t>
            </a:r>
            <a:r>
              <a:rPr lang="en"/>
              <a:t>kindergarten</a:t>
            </a:r>
            <a:r>
              <a:rPr lang="en"/>
              <a:t> students taking the math SSA test student will be given this assessment in a face to face or virtual setting. Microphones and camera </a:t>
            </a:r>
            <a:r>
              <a:rPr lang="en"/>
              <a:t>will</a:t>
            </a:r>
            <a:r>
              <a:rPr lang="en"/>
              <a:t> need to be used when this test is being </a:t>
            </a:r>
            <a:r>
              <a:rPr lang="en"/>
              <a:t>administered</a:t>
            </a:r>
            <a:r>
              <a:rPr lang="en"/>
              <a:t> in a virtual setting to ensure that all the demands on the test can be shown by the student. Teachers will need to visually see the student responses through the test and may need to speak to students about their answer as it directly applies to the student meeting the passing criteria.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howMasterSp="0">
  <p:cSld name="1_Blank">
    <p:spTree>
      <p:nvGrpSpPr>
        <p:cNvPr id="50" name="Shape 50"/>
        <p:cNvGrpSpPr/>
        <p:nvPr/>
      </p:nvGrpSpPr>
      <p:grpSpPr>
        <a:xfrm>
          <a:off x="0" y="0"/>
          <a:ext cx="0" cy="0"/>
          <a:chOff x="0" y="0"/>
          <a:chExt cx="0" cy="0"/>
        </a:xfrm>
      </p:grpSpPr>
      <p:sp>
        <p:nvSpPr>
          <p:cNvPr id="51" name="Google Shape;51;p13"/>
          <p:cNvSpPr txBox="1"/>
          <p:nvPr>
            <p:ph type="title"/>
          </p:nvPr>
        </p:nvSpPr>
        <p:spPr>
          <a:xfrm>
            <a:off x="1676220" y="435131"/>
            <a:ext cx="7385401" cy="85725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52" name="Google Shape;52;p13"/>
          <p:cNvSpPr txBox="1"/>
          <p:nvPr>
            <p:ph idx="1" type="body"/>
          </p:nvPr>
        </p:nvSpPr>
        <p:spPr>
          <a:xfrm>
            <a:off x="457319" y="1682872"/>
            <a:ext cx="8229362" cy="2911751"/>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sz="1100"/>
            </a:lvl1pPr>
            <a:lvl2pPr indent="-317500" lvl="1" marL="914400" algn="l">
              <a:lnSpc>
                <a:spcPct val="90000"/>
              </a:lnSpc>
              <a:spcBef>
                <a:spcPts val="400"/>
              </a:spcBef>
              <a:spcAft>
                <a:spcPts val="0"/>
              </a:spcAft>
              <a:buClr>
                <a:schemeClr val="dk1"/>
              </a:buClr>
              <a:buSzPts val="1400"/>
              <a:buChar char="•"/>
              <a:defRPr sz="1100"/>
            </a:lvl2pPr>
            <a:lvl3pPr indent="-317500" lvl="2" marL="1371600" algn="l">
              <a:lnSpc>
                <a:spcPct val="90000"/>
              </a:lnSpc>
              <a:spcBef>
                <a:spcPts val="400"/>
              </a:spcBef>
              <a:spcAft>
                <a:spcPts val="0"/>
              </a:spcAft>
              <a:buClr>
                <a:schemeClr val="dk1"/>
              </a:buClr>
              <a:buSzPts val="1400"/>
              <a:buChar char="•"/>
              <a:defRPr sz="1100"/>
            </a:lvl3pPr>
            <a:lvl4pPr indent="-317500" lvl="3" marL="1828800" algn="l">
              <a:lnSpc>
                <a:spcPct val="90000"/>
              </a:lnSpc>
              <a:spcBef>
                <a:spcPts val="400"/>
              </a:spcBef>
              <a:spcAft>
                <a:spcPts val="0"/>
              </a:spcAft>
              <a:buClr>
                <a:schemeClr val="dk1"/>
              </a:buClr>
              <a:buSzPts val="1400"/>
              <a:buChar char="•"/>
              <a:defRPr sz="1100"/>
            </a:lvl4pPr>
            <a:lvl5pPr indent="-317500" lvl="4" marL="2286000" algn="l">
              <a:lnSpc>
                <a:spcPct val="90000"/>
              </a:lnSpc>
              <a:spcBef>
                <a:spcPts val="400"/>
              </a:spcBef>
              <a:spcAft>
                <a:spcPts val="0"/>
              </a:spcAft>
              <a:buClr>
                <a:schemeClr val="dk1"/>
              </a:buClr>
              <a:buSzPts val="1400"/>
              <a:buChar char="•"/>
              <a:defRPr sz="1100"/>
            </a:lvl5pPr>
            <a:lvl6pPr indent="-317500" lvl="5" marL="2743200" algn="l">
              <a:lnSpc>
                <a:spcPct val="90000"/>
              </a:lnSpc>
              <a:spcBef>
                <a:spcPts val="400"/>
              </a:spcBef>
              <a:spcAft>
                <a:spcPts val="0"/>
              </a:spcAft>
              <a:buClr>
                <a:schemeClr val="dk1"/>
              </a:buClr>
              <a:buSzPts val="1400"/>
              <a:buChar char="•"/>
              <a:defRPr sz="1100"/>
            </a:lvl6pPr>
            <a:lvl7pPr indent="-317500" lvl="6" marL="3200400" algn="l">
              <a:lnSpc>
                <a:spcPct val="90000"/>
              </a:lnSpc>
              <a:spcBef>
                <a:spcPts val="400"/>
              </a:spcBef>
              <a:spcAft>
                <a:spcPts val="0"/>
              </a:spcAft>
              <a:buClr>
                <a:schemeClr val="dk1"/>
              </a:buClr>
              <a:buSzPts val="1400"/>
              <a:buChar char="•"/>
              <a:defRPr sz="1100"/>
            </a:lvl7pPr>
            <a:lvl8pPr indent="-317500" lvl="7" marL="3657600" algn="l">
              <a:lnSpc>
                <a:spcPct val="90000"/>
              </a:lnSpc>
              <a:spcBef>
                <a:spcPts val="400"/>
              </a:spcBef>
              <a:spcAft>
                <a:spcPts val="0"/>
              </a:spcAft>
              <a:buClr>
                <a:schemeClr val="dk1"/>
              </a:buClr>
              <a:buSzPts val="1400"/>
              <a:buChar char="•"/>
              <a:defRPr sz="1100"/>
            </a:lvl8pPr>
            <a:lvl9pPr indent="-317500" lvl="8" marL="4114800" algn="l">
              <a:lnSpc>
                <a:spcPct val="90000"/>
              </a:lnSpc>
              <a:spcBef>
                <a:spcPts val="400"/>
              </a:spcBef>
              <a:spcAft>
                <a:spcPts val="0"/>
              </a:spcAft>
              <a:buClr>
                <a:schemeClr val="dk1"/>
              </a:buClr>
              <a:buSzPts val="1400"/>
              <a:buChar char="•"/>
              <a:defRPr sz="11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53" name="Shape 53"/>
        <p:cNvGrpSpPr/>
        <p:nvPr/>
      </p:nvGrpSpPr>
      <p:grpSpPr>
        <a:xfrm>
          <a:off x="0" y="0"/>
          <a:ext cx="0" cy="0"/>
          <a:chOff x="0" y="0"/>
          <a:chExt cx="0" cy="0"/>
        </a:xfrm>
      </p:grpSpPr>
      <p:sp>
        <p:nvSpPr>
          <p:cNvPr id="54" name="Google Shape;54;p14"/>
          <p:cNvSpPr/>
          <p:nvPr/>
        </p:nvSpPr>
        <p:spPr>
          <a:xfrm flipH="1">
            <a:off x="-688" y="0"/>
            <a:ext cx="4575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4"/>
          <p:cNvSpPr txBox="1"/>
          <p:nvPr>
            <p:ph type="ctrTitle"/>
          </p:nvPr>
        </p:nvSpPr>
        <p:spPr>
          <a:xfrm>
            <a:off x="468925" y="2387250"/>
            <a:ext cx="3636600" cy="2259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8B267"/>
              </a:buClr>
              <a:buSzPts val="3000"/>
              <a:buNone/>
              <a:defRPr b="1" sz="3000">
                <a:solidFill>
                  <a:srgbClr val="18B267"/>
                </a:solidFill>
              </a:defRPr>
            </a:lvl1pPr>
            <a:lvl2pPr lvl="1" rtl="0">
              <a:spcBef>
                <a:spcPts val="0"/>
              </a:spcBef>
              <a:spcAft>
                <a:spcPts val="0"/>
              </a:spcAft>
              <a:buClr>
                <a:srgbClr val="F67031"/>
              </a:buClr>
              <a:buSzPts val="3000"/>
              <a:buNone/>
              <a:defRPr b="1" sz="3000">
                <a:solidFill>
                  <a:srgbClr val="F67031"/>
                </a:solidFill>
              </a:defRPr>
            </a:lvl2pPr>
            <a:lvl3pPr lvl="2" rtl="0">
              <a:spcBef>
                <a:spcPts val="0"/>
              </a:spcBef>
              <a:spcAft>
                <a:spcPts val="0"/>
              </a:spcAft>
              <a:buClr>
                <a:srgbClr val="F67031"/>
              </a:buClr>
              <a:buSzPts val="3000"/>
              <a:buNone/>
              <a:defRPr b="1" sz="3000">
                <a:solidFill>
                  <a:srgbClr val="F67031"/>
                </a:solidFill>
              </a:defRPr>
            </a:lvl3pPr>
            <a:lvl4pPr lvl="3" rtl="0">
              <a:spcBef>
                <a:spcPts val="0"/>
              </a:spcBef>
              <a:spcAft>
                <a:spcPts val="0"/>
              </a:spcAft>
              <a:buClr>
                <a:srgbClr val="F67031"/>
              </a:buClr>
              <a:buSzPts val="3000"/>
              <a:buNone/>
              <a:defRPr b="1" sz="3000">
                <a:solidFill>
                  <a:srgbClr val="F67031"/>
                </a:solidFill>
              </a:defRPr>
            </a:lvl4pPr>
            <a:lvl5pPr lvl="4" rtl="0">
              <a:spcBef>
                <a:spcPts val="0"/>
              </a:spcBef>
              <a:spcAft>
                <a:spcPts val="0"/>
              </a:spcAft>
              <a:buClr>
                <a:srgbClr val="F67031"/>
              </a:buClr>
              <a:buSzPts val="3000"/>
              <a:buNone/>
              <a:defRPr b="1" sz="3000">
                <a:solidFill>
                  <a:srgbClr val="F67031"/>
                </a:solidFill>
              </a:defRPr>
            </a:lvl5pPr>
            <a:lvl6pPr lvl="5" rtl="0">
              <a:spcBef>
                <a:spcPts val="0"/>
              </a:spcBef>
              <a:spcAft>
                <a:spcPts val="0"/>
              </a:spcAft>
              <a:buClr>
                <a:srgbClr val="F67031"/>
              </a:buClr>
              <a:buSzPts val="3000"/>
              <a:buNone/>
              <a:defRPr b="1" sz="3000">
                <a:solidFill>
                  <a:srgbClr val="F67031"/>
                </a:solidFill>
              </a:defRPr>
            </a:lvl6pPr>
            <a:lvl7pPr lvl="6" rtl="0">
              <a:spcBef>
                <a:spcPts val="0"/>
              </a:spcBef>
              <a:spcAft>
                <a:spcPts val="0"/>
              </a:spcAft>
              <a:buClr>
                <a:srgbClr val="F67031"/>
              </a:buClr>
              <a:buSzPts val="3000"/>
              <a:buNone/>
              <a:defRPr b="1" sz="3000">
                <a:solidFill>
                  <a:srgbClr val="F67031"/>
                </a:solidFill>
              </a:defRPr>
            </a:lvl7pPr>
            <a:lvl8pPr lvl="7" rtl="0">
              <a:spcBef>
                <a:spcPts val="0"/>
              </a:spcBef>
              <a:spcAft>
                <a:spcPts val="0"/>
              </a:spcAft>
              <a:buClr>
                <a:srgbClr val="F67031"/>
              </a:buClr>
              <a:buSzPts val="3000"/>
              <a:buNone/>
              <a:defRPr b="1" sz="3000">
                <a:solidFill>
                  <a:srgbClr val="F67031"/>
                </a:solidFill>
              </a:defRPr>
            </a:lvl8pPr>
            <a:lvl9pPr lvl="8" rtl="0">
              <a:spcBef>
                <a:spcPts val="0"/>
              </a:spcBef>
              <a:spcAft>
                <a:spcPts val="0"/>
              </a:spcAft>
              <a:buClr>
                <a:srgbClr val="F67031"/>
              </a:buClr>
              <a:buSzPts val="3000"/>
              <a:buNone/>
              <a:defRPr b="1" sz="3000">
                <a:solidFill>
                  <a:srgbClr val="F67031"/>
                </a:solidFill>
              </a:defRPr>
            </a:lvl9pPr>
          </a:lstStyle>
          <a:p/>
        </p:txBody>
      </p:sp>
      <p:sp>
        <p:nvSpPr>
          <p:cNvPr id="56" name="Google Shape;56;p14"/>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half">
  <p:cSld name="TITLE_AND_BODY_1_1_1">
    <p:spTree>
      <p:nvGrpSpPr>
        <p:cNvPr id="57" name="Shape 57"/>
        <p:cNvGrpSpPr/>
        <p:nvPr/>
      </p:nvGrpSpPr>
      <p:grpSpPr>
        <a:xfrm>
          <a:off x="0" y="0"/>
          <a:ext cx="0" cy="0"/>
          <a:chOff x="0" y="0"/>
          <a:chExt cx="0" cy="0"/>
        </a:xfrm>
      </p:grpSpPr>
      <p:sp>
        <p:nvSpPr>
          <p:cNvPr id="58" name="Google Shape;58;p15"/>
          <p:cNvSpPr/>
          <p:nvPr/>
        </p:nvSpPr>
        <p:spPr>
          <a:xfrm flipH="1">
            <a:off x="-688" y="0"/>
            <a:ext cx="4575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5"/>
          <p:cNvSpPr/>
          <p:nvPr/>
        </p:nvSpPr>
        <p:spPr>
          <a:xfrm>
            <a:off x="4574903"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 name="Google Shape;60;p15"/>
          <p:cNvSpPr txBox="1"/>
          <p:nvPr>
            <p:ph type="title"/>
          </p:nvPr>
        </p:nvSpPr>
        <p:spPr>
          <a:xfrm>
            <a:off x="511425" y="575500"/>
            <a:ext cx="3517200" cy="973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67031"/>
              </a:buClr>
              <a:buSzPts val="2800"/>
              <a:buNone/>
              <a:defRPr>
                <a:solidFill>
                  <a:srgbClr val="F67031"/>
                </a:solidFill>
              </a:defRPr>
            </a:lvl1pPr>
            <a:lvl2pPr lvl="1" rtl="0">
              <a:spcBef>
                <a:spcPts val="0"/>
              </a:spcBef>
              <a:spcAft>
                <a:spcPts val="0"/>
              </a:spcAft>
              <a:buClr>
                <a:srgbClr val="F67031"/>
              </a:buClr>
              <a:buSzPts val="2800"/>
              <a:buNone/>
              <a:defRPr>
                <a:solidFill>
                  <a:srgbClr val="F67031"/>
                </a:solidFill>
              </a:defRPr>
            </a:lvl2pPr>
            <a:lvl3pPr lvl="2" rtl="0">
              <a:spcBef>
                <a:spcPts val="0"/>
              </a:spcBef>
              <a:spcAft>
                <a:spcPts val="0"/>
              </a:spcAft>
              <a:buClr>
                <a:srgbClr val="F67031"/>
              </a:buClr>
              <a:buSzPts val="2800"/>
              <a:buNone/>
              <a:defRPr>
                <a:solidFill>
                  <a:srgbClr val="F67031"/>
                </a:solidFill>
              </a:defRPr>
            </a:lvl3pPr>
            <a:lvl4pPr lvl="3" rtl="0">
              <a:spcBef>
                <a:spcPts val="0"/>
              </a:spcBef>
              <a:spcAft>
                <a:spcPts val="0"/>
              </a:spcAft>
              <a:buClr>
                <a:srgbClr val="F67031"/>
              </a:buClr>
              <a:buSzPts val="2800"/>
              <a:buNone/>
              <a:defRPr>
                <a:solidFill>
                  <a:srgbClr val="F67031"/>
                </a:solidFill>
              </a:defRPr>
            </a:lvl4pPr>
            <a:lvl5pPr lvl="4" rtl="0">
              <a:spcBef>
                <a:spcPts val="0"/>
              </a:spcBef>
              <a:spcAft>
                <a:spcPts val="0"/>
              </a:spcAft>
              <a:buClr>
                <a:srgbClr val="F67031"/>
              </a:buClr>
              <a:buSzPts val="2800"/>
              <a:buNone/>
              <a:defRPr>
                <a:solidFill>
                  <a:srgbClr val="F67031"/>
                </a:solidFill>
              </a:defRPr>
            </a:lvl5pPr>
            <a:lvl6pPr lvl="5" rtl="0">
              <a:spcBef>
                <a:spcPts val="0"/>
              </a:spcBef>
              <a:spcAft>
                <a:spcPts val="0"/>
              </a:spcAft>
              <a:buClr>
                <a:srgbClr val="F67031"/>
              </a:buClr>
              <a:buSzPts val="2800"/>
              <a:buNone/>
              <a:defRPr>
                <a:solidFill>
                  <a:srgbClr val="F67031"/>
                </a:solidFill>
              </a:defRPr>
            </a:lvl6pPr>
            <a:lvl7pPr lvl="6" rtl="0">
              <a:spcBef>
                <a:spcPts val="0"/>
              </a:spcBef>
              <a:spcAft>
                <a:spcPts val="0"/>
              </a:spcAft>
              <a:buClr>
                <a:srgbClr val="F67031"/>
              </a:buClr>
              <a:buSzPts val="2800"/>
              <a:buNone/>
              <a:defRPr>
                <a:solidFill>
                  <a:srgbClr val="F67031"/>
                </a:solidFill>
              </a:defRPr>
            </a:lvl7pPr>
            <a:lvl8pPr lvl="7" rtl="0">
              <a:spcBef>
                <a:spcPts val="0"/>
              </a:spcBef>
              <a:spcAft>
                <a:spcPts val="0"/>
              </a:spcAft>
              <a:buClr>
                <a:srgbClr val="F67031"/>
              </a:buClr>
              <a:buSzPts val="2800"/>
              <a:buNone/>
              <a:defRPr>
                <a:solidFill>
                  <a:srgbClr val="F67031"/>
                </a:solidFill>
              </a:defRPr>
            </a:lvl8pPr>
            <a:lvl9pPr lvl="8" rtl="0">
              <a:spcBef>
                <a:spcPts val="0"/>
              </a:spcBef>
              <a:spcAft>
                <a:spcPts val="0"/>
              </a:spcAft>
              <a:buClr>
                <a:srgbClr val="F67031"/>
              </a:buClr>
              <a:buSzPts val="2800"/>
              <a:buNone/>
              <a:defRPr>
                <a:solidFill>
                  <a:srgbClr val="F67031"/>
                </a:solidFill>
              </a:defRPr>
            </a:lvl9pPr>
          </a:lstStyle>
          <a:p/>
        </p:txBody>
      </p:sp>
      <p:sp>
        <p:nvSpPr>
          <p:cNvPr id="61" name="Google Shape;61;p1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5"/>
          <p:cNvSpPr txBox="1"/>
          <p:nvPr>
            <p:ph idx="1" type="body"/>
          </p:nvPr>
        </p:nvSpPr>
        <p:spPr>
          <a:xfrm>
            <a:off x="511425" y="1598600"/>
            <a:ext cx="3517200" cy="29577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1_2">
    <p:spTree>
      <p:nvGrpSpPr>
        <p:cNvPr id="63" name="Shape 63"/>
        <p:cNvGrpSpPr/>
        <p:nvPr/>
      </p:nvGrpSpPr>
      <p:grpSpPr>
        <a:xfrm>
          <a:off x="0" y="0"/>
          <a:ext cx="0" cy="0"/>
          <a:chOff x="0" y="0"/>
          <a:chExt cx="0" cy="0"/>
        </a:xfrm>
      </p:grpSpPr>
      <p:sp>
        <p:nvSpPr>
          <p:cNvPr id="64" name="Google Shape;64;p16"/>
          <p:cNvSpPr/>
          <p:nvPr/>
        </p:nvSpPr>
        <p:spPr>
          <a:xfrm flipH="1">
            <a:off x="4568412" y="0"/>
            <a:ext cx="4575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6"/>
          <p:cNvSpPr txBox="1"/>
          <p:nvPr>
            <p:ph idx="1" type="subTitle"/>
          </p:nvPr>
        </p:nvSpPr>
        <p:spPr>
          <a:xfrm>
            <a:off x="646550" y="1989500"/>
            <a:ext cx="3246900" cy="2126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800"/>
              <a:buFont typeface="Georgia"/>
              <a:buNone/>
              <a:defRPr i="1">
                <a:solidFill>
                  <a:srgbClr val="FFFFFF"/>
                </a:solidFill>
                <a:latin typeface="Georgia"/>
                <a:ea typeface="Georgia"/>
                <a:cs typeface="Georgia"/>
                <a:sym typeface="Georgia"/>
              </a:defRPr>
            </a:lvl1pPr>
            <a:lvl2pPr lvl="1" rtl="0">
              <a:spcBef>
                <a:spcPts val="1600"/>
              </a:spcBef>
              <a:spcAft>
                <a:spcPts val="0"/>
              </a:spcAft>
              <a:buClr>
                <a:srgbClr val="FFFFFF"/>
              </a:buClr>
              <a:buSzPts val="3000"/>
              <a:buFont typeface="Georgia"/>
              <a:buNone/>
              <a:defRPr i="1" sz="3000">
                <a:solidFill>
                  <a:srgbClr val="FFFFFF"/>
                </a:solidFill>
                <a:latin typeface="Georgia"/>
                <a:ea typeface="Georgia"/>
                <a:cs typeface="Georgia"/>
                <a:sym typeface="Georgia"/>
              </a:defRPr>
            </a:lvl2pPr>
            <a:lvl3pPr lvl="2" rtl="0">
              <a:spcBef>
                <a:spcPts val="1600"/>
              </a:spcBef>
              <a:spcAft>
                <a:spcPts val="0"/>
              </a:spcAft>
              <a:buClr>
                <a:srgbClr val="FFFFFF"/>
              </a:buClr>
              <a:buSzPts val="3000"/>
              <a:buFont typeface="Georgia"/>
              <a:buNone/>
              <a:defRPr i="1" sz="3000">
                <a:solidFill>
                  <a:srgbClr val="FFFFFF"/>
                </a:solidFill>
                <a:latin typeface="Georgia"/>
                <a:ea typeface="Georgia"/>
                <a:cs typeface="Georgia"/>
                <a:sym typeface="Georgia"/>
              </a:defRPr>
            </a:lvl3pPr>
            <a:lvl4pPr lvl="3" rtl="0">
              <a:spcBef>
                <a:spcPts val="1600"/>
              </a:spcBef>
              <a:spcAft>
                <a:spcPts val="0"/>
              </a:spcAft>
              <a:buClr>
                <a:srgbClr val="FFFFFF"/>
              </a:buClr>
              <a:buSzPts val="3000"/>
              <a:buFont typeface="Georgia"/>
              <a:buNone/>
              <a:defRPr i="1" sz="3000">
                <a:solidFill>
                  <a:srgbClr val="FFFFFF"/>
                </a:solidFill>
                <a:latin typeface="Georgia"/>
                <a:ea typeface="Georgia"/>
                <a:cs typeface="Georgia"/>
                <a:sym typeface="Georgia"/>
              </a:defRPr>
            </a:lvl4pPr>
            <a:lvl5pPr lvl="4" rtl="0">
              <a:spcBef>
                <a:spcPts val="1600"/>
              </a:spcBef>
              <a:spcAft>
                <a:spcPts val="0"/>
              </a:spcAft>
              <a:buClr>
                <a:srgbClr val="FFFFFF"/>
              </a:buClr>
              <a:buSzPts val="3000"/>
              <a:buFont typeface="Georgia"/>
              <a:buNone/>
              <a:defRPr i="1" sz="3000">
                <a:solidFill>
                  <a:srgbClr val="FFFFFF"/>
                </a:solidFill>
                <a:latin typeface="Georgia"/>
                <a:ea typeface="Georgia"/>
                <a:cs typeface="Georgia"/>
                <a:sym typeface="Georgia"/>
              </a:defRPr>
            </a:lvl5pPr>
            <a:lvl6pPr lvl="5" rtl="0">
              <a:spcBef>
                <a:spcPts val="1600"/>
              </a:spcBef>
              <a:spcAft>
                <a:spcPts val="0"/>
              </a:spcAft>
              <a:buClr>
                <a:srgbClr val="FFFFFF"/>
              </a:buClr>
              <a:buSzPts val="3000"/>
              <a:buFont typeface="Georgia"/>
              <a:buNone/>
              <a:defRPr i="1" sz="3000">
                <a:solidFill>
                  <a:srgbClr val="FFFFFF"/>
                </a:solidFill>
                <a:latin typeface="Georgia"/>
                <a:ea typeface="Georgia"/>
                <a:cs typeface="Georgia"/>
                <a:sym typeface="Georgia"/>
              </a:defRPr>
            </a:lvl6pPr>
            <a:lvl7pPr lvl="6" rtl="0">
              <a:spcBef>
                <a:spcPts val="1600"/>
              </a:spcBef>
              <a:spcAft>
                <a:spcPts val="0"/>
              </a:spcAft>
              <a:buClr>
                <a:srgbClr val="FFFFFF"/>
              </a:buClr>
              <a:buSzPts val="3000"/>
              <a:buFont typeface="Georgia"/>
              <a:buNone/>
              <a:defRPr i="1" sz="3000">
                <a:solidFill>
                  <a:srgbClr val="FFFFFF"/>
                </a:solidFill>
                <a:latin typeface="Georgia"/>
                <a:ea typeface="Georgia"/>
                <a:cs typeface="Georgia"/>
                <a:sym typeface="Georgia"/>
              </a:defRPr>
            </a:lvl7pPr>
            <a:lvl8pPr lvl="7" rtl="0">
              <a:spcBef>
                <a:spcPts val="1600"/>
              </a:spcBef>
              <a:spcAft>
                <a:spcPts val="0"/>
              </a:spcAft>
              <a:buClr>
                <a:srgbClr val="FFFFFF"/>
              </a:buClr>
              <a:buSzPts val="3000"/>
              <a:buFont typeface="Georgia"/>
              <a:buNone/>
              <a:defRPr i="1" sz="3000">
                <a:solidFill>
                  <a:srgbClr val="FFFFFF"/>
                </a:solidFill>
                <a:latin typeface="Georgia"/>
                <a:ea typeface="Georgia"/>
                <a:cs typeface="Georgia"/>
                <a:sym typeface="Georgia"/>
              </a:defRPr>
            </a:lvl8pPr>
            <a:lvl9pPr lvl="8" rtl="0">
              <a:spcBef>
                <a:spcPts val="1600"/>
              </a:spcBef>
              <a:spcAft>
                <a:spcPts val="1600"/>
              </a:spcAft>
              <a:buClr>
                <a:srgbClr val="FFFFFF"/>
              </a:buClr>
              <a:buSzPts val="3000"/>
              <a:buFont typeface="Georgia"/>
              <a:buNone/>
              <a:defRPr i="1" sz="3000">
                <a:solidFill>
                  <a:srgbClr val="FFFFFF"/>
                </a:solidFill>
                <a:latin typeface="Georgia"/>
                <a:ea typeface="Georgia"/>
                <a:cs typeface="Georgia"/>
                <a:sym typeface="Georgia"/>
              </a:defRPr>
            </a:lvl9pPr>
          </a:lstStyle>
          <a:p/>
        </p:txBody>
      </p:sp>
      <p:sp>
        <p:nvSpPr>
          <p:cNvPr id="66" name="Google Shape;66;p1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6"/>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 name="Google Shape;68;p16"/>
          <p:cNvSpPr txBox="1"/>
          <p:nvPr>
            <p:ph idx="2" type="body"/>
          </p:nvPr>
        </p:nvSpPr>
        <p:spPr>
          <a:xfrm>
            <a:off x="5130225" y="1016000"/>
            <a:ext cx="3470700" cy="3099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F67031"/>
              </a:buClr>
              <a:buSzPts val="1800"/>
              <a:buAutoNum type="arabicPeriod"/>
              <a:defRPr sz="1800"/>
            </a:lvl1pPr>
            <a:lvl2pPr indent="-317500" lvl="1" marL="914400" rtl="0">
              <a:spcBef>
                <a:spcPts val="1000"/>
              </a:spcBef>
              <a:spcAft>
                <a:spcPts val="0"/>
              </a:spcAft>
              <a:buSzPts val="1400"/>
              <a:buAutoNum type="alphaLcPeriod"/>
              <a:defRPr>
                <a:solidFill>
                  <a:srgbClr val="999999"/>
                </a:solidFill>
              </a:defRPr>
            </a:lvl2pPr>
            <a:lvl3pPr indent="-317500" lvl="2" marL="1371600" rtl="0">
              <a:spcBef>
                <a:spcPts val="1000"/>
              </a:spcBef>
              <a:spcAft>
                <a:spcPts val="0"/>
              </a:spcAft>
              <a:buSzPts val="1400"/>
              <a:buAutoNum type="romanLcPeriod"/>
              <a:defRPr>
                <a:solidFill>
                  <a:srgbClr val="999999"/>
                </a:solidFill>
              </a:defRPr>
            </a:lvl3pPr>
            <a:lvl4pPr indent="-317500" lvl="3" marL="1828800" rtl="0">
              <a:spcBef>
                <a:spcPts val="1000"/>
              </a:spcBef>
              <a:spcAft>
                <a:spcPts val="0"/>
              </a:spcAft>
              <a:buSzPts val="1400"/>
              <a:buAutoNum type="arabicPeriod"/>
              <a:defRPr>
                <a:solidFill>
                  <a:srgbClr val="999999"/>
                </a:solidFill>
              </a:defRPr>
            </a:lvl4pPr>
            <a:lvl5pPr indent="-317500" lvl="4" marL="2286000" rtl="0">
              <a:spcBef>
                <a:spcPts val="1000"/>
              </a:spcBef>
              <a:spcAft>
                <a:spcPts val="0"/>
              </a:spcAft>
              <a:buClr>
                <a:srgbClr val="999999"/>
              </a:buClr>
              <a:buSzPts val="1400"/>
              <a:buAutoNum type="alphaLcPeriod"/>
              <a:defRPr>
                <a:solidFill>
                  <a:srgbClr val="999999"/>
                </a:solidFill>
              </a:defRPr>
            </a:lvl5pPr>
            <a:lvl6pPr indent="-317500" lvl="5" marL="2743200" rtl="0">
              <a:spcBef>
                <a:spcPts val="1000"/>
              </a:spcBef>
              <a:spcAft>
                <a:spcPts val="0"/>
              </a:spcAft>
              <a:buClr>
                <a:srgbClr val="999999"/>
              </a:buClr>
              <a:buSzPts val="1400"/>
              <a:buAutoNum type="romanLcPeriod"/>
              <a:defRPr>
                <a:solidFill>
                  <a:srgbClr val="999999"/>
                </a:solidFill>
              </a:defRPr>
            </a:lvl6pPr>
            <a:lvl7pPr indent="-317500" lvl="6" marL="3200400" rtl="0">
              <a:spcBef>
                <a:spcPts val="1000"/>
              </a:spcBef>
              <a:spcAft>
                <a:spcPts val="0"/>
              </a:spcAft>
              <a:buClr>
                <a:srgbClr val="999999"/>
              </a:buClr>
              <a:buSzPts val="1400"/>
              <a:buAutoNum type="arabicPeriod"/>
              <a:defRPr>
                <a:solidFill>
                  <a:srgbClr val="999999"/>
                </a:solidFill>
              </a:defRPr>
            </a:lvl7pPr>
            <a:lvl8pPr indent="-317500" lvl="7" marL="3657600" rtl="0">
              <a:spcBef>
                <a:spcPts val="1000"/>
              </a:spcBef>
              <a:spcAft>
                <a:spcPts val="0"/>
              </a:spcAft>
              <a:buClr>
                <a:srgbClr val="999999"/>
              </a:buClr>
              <a:buSzPts val="1400"/>
              <a:buAutoNum type="alphaLcPeriod"/>
              <a:defRPr>
                <a:solidFill>
                  <a:srgbClr val="999999"/>
                </a:solidFill>
              </a:defRPr>
            </a:lvl8pPr>
            <a:lvl9pPr indent="-317500" lvl="8" marL="4114800" rtl="0">
              <a:spcBef>
                <a:spcPts val="1000"/>
              </a:spcBef>
              <a:spcAft>
                <a:spcPts val="1000"/>
              </a:spcAft>
              <a:buClr>
                <a:srgbClr val="999999"/>
              </a:buClr>
              <a:buSzPts val="1400"/>
              <a:buAutoNum type="romanLcPeriod"/>
              <a:defRPr>
                <a:solidFill>
                  <a:srgbClr val="999999"/>
                </a:solidFill>
              </a:defRPr>
            </a:lvl9pPr>
          </a:lstStyle>
          <a:p/>
        </p:txBody>
      </p:sp>
      <p:sp>
        <p:nvSpPr>
          <p:cNvPr id="69" name="Google Shape;69;p16"/>
          <p:cNvSpPr txBox="1"/>
          <p:nvPr>
            <p:ph type="title"/>
          </p:nvPr>
        </p:nvSpPr>
        <p:spPr>
          <a:xfrm>
            <a:off x="646573" y="1016000"/>
            <a:ext cx="3246900" cy="97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3">
    <p:spTree>
      <p:nvGrpSpPr>
        <p:cNvPr id="70" name="Shape 70"/>
        <p:cNvGrpSpPr/>
        <p:nvPr/>
      </p:nvGrpSpPr>
      <p:grpSpPr>
        <a:xfrm>
          <a:off x="0" y="0"/>
          <a:ext cx="0" cy="0"/>
          <a:chOff x="0" y="0"/>
          <a:chExt cx="0" cy="0"/>
        </a:xfrm>
      </p:grpSpPr>
      <p:sp>
        <p:nvSpPr>
          <p:cNvPr id="71" name="Google Shape;71;p17"/>
          <p:cNvSpPr/>
          <p:nvPr/>
        </p:nvSpPr>
        <p:spPr>
          <a:xfrm flipH="1">
            <a:off x="-7125" y="0"/>
            <a:ext cx="2592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7"/>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 name="Google Shape;73;p17"/>
          <p:cNvSpPr txBox="1"/>
          <p:nvPr>
            <p:ph type="ctrTitle"/>
          </p:nvPr>
        </p:nvSpPr>
        <p:spPr>
          <a:xfrm>
            <a:off x="277100" y="284200"/>
            <a:ext cx="2024100" cy="3678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67031"/>
              </a:buClr>
              <a:buSzPts val="2800"/>
              <a:buNone/>
              <a:defRPr>
                <a:solidFill>
                  <a:srgbClr val="F67031"/>
                </a:solidFill>
              </a:defRPr>
            </a:lvl1pPr>
            <a:lvl2pPr lvl="1" rtl="0">
              <a:spcBef>
                <a:spcPts val="0"/>
              </a:spcBef>
              <a:spcAft>
                <a:spcPts val="0"/>
              </a:spcAft>
              <a:buClr>
                <a:srgbClr val="F67031"/>
              </a:buClr>
              <a:buSzPts val="2800"/>
              <a:buNone/>
              <a:defRPr>
                <a:solidFill>
                  <a:srgbClr val="F67031"/>
                </a:solidFill>
              </a:defRPr>
            </a:lvl2pPr>
            <a:lvl3pPr lvl="2" rtl="0">
              <a:spcBef>
                <a:spcPts val="0"/>
              </a:spcBef>
              <a:spcAft>
                <a:spcPts val="0"/>
              </a:spcAft>
              <a:buClr>
                <a:srgbClr val="F67031"/>
              </a:buClr>
              <a:buSzPts val="2800"/>
              <a:buNone/>
              <a:defRPr>
                <a:solidFill>
                  <a:srgbClr val="F67031"/>
                </a:solidFill>
              </a:defRPr>
            </a:lvl3pPr>
            <a:lvl4pPr lvl="3" rtl="0">
              <a:spcBef>
                <a:spcPts val="0"/>
              </a:spcBef>
              <a:spcAft>
                <a:spcPts val="0"/>
              </a:spcAft>
              <a:buClr>
                <a:srgbClr val="F67031"/>
              </a:buClr>
              <a:buSzPts val="2800"/>
              <a:buNone/>
              <a:defRPr>
                <a:solidFill>
                  <a:srgbClr val="F67031"/>
                </a:solidFill>
              </a:defRPr>
            </a:lvl4pPr>
            <a:lvl5pPr lvl="4" rtl="0">
              <a:spcBef>
                <a:spcPts val="0"/>
              </a:spcBef>
              <a:spcAft>
                <a:spcPts val="0"/>
              </a:spcAft>
              <a:buClr>
                <a:srgbClr val="F67031"/>
              </a:buClr>
              <a:buSzPts val="2800"/>
              <a:buNone/>
              <a:defRPr>
                <a:solidFill>
                  <a:srgbClr val="F67031"/>
                </a:solidFill>
              </a:defRPr>
            </a:lvl5pPr>
            <a:lvl6pPr lvl="5" rtl="0">
              <a:spcBef>
                <a:spcPts val="0"/>
              </a:spcBef>
              <a:spcAft>
                <a:spcPts val="0"/>
              </a:spcAft>
              <a:buClr>
                <a:srgbClr val="F67031"/>
              </a:buClr>
              <a:buSzPts val="2800"/>
              <a:buNone/>
              <a:defRPr>
                <a:solidFill>
                  <a:srgbClr val="F67031"/>
                </a:solidFill>
              </a:defRPr>
            </a:lvl6pPr>
            <a:lvl7pPr lvl="6" rtl="0">
              <a:spcBef>
                <a:spcPts val="0"/>
              </a:spcBef>
              <a:spcAft>
                <a:spcPts val="0"/>
              </a:spcAft>
              <a:buClr>
                <a:srgbClr val="F67031"/>
              </a:buClr>
              <a:buSzPts val="2800"/>
              <a:buNone/>
              <a:defRPr>
                <a:solidFill>
                  <a:srgbClr val="F67031"/>
                </a:solidFill>
              </a:defRPr>
            </a:lvl7pPr>
            <a:lvl8pPr lvl="7" rtl="0">
              <a:spcBef>
                <a:spcPts val="0"/>
              </a:spcBef>
              <a:spcAft>
                <a:spcPts val="0"/>
              </a:spcAft>
              <a:buClr>
                <a:srgbClr val="F67031"/>
              </a:buClr>
              <a:buSzPts val="2800"/>
              <a:buNone/>
              <a:defRPr>
                <a:solidFill>
                  <a:srgbClr val="F67031"/>
                </a:solidFill>
              </a:defRPr>
            </a:lvl8pPr>
            <a:lvl9pPr lvl="8" rtl="0">
              <a:spcBef>
                <a:spcPts val="0"/>
              </a:spcBef>
              <a:spcAft>
                <a:spcPts val="0"/>
              </a:spcAft>
              <a:buClr>
                <a:srgbClr val="F67031"/>
              </a:buClr>
              <a:buSzPts val="2800"/>
              <a:buNone/>
              <a:defRPr>
                <a:solidFill>
                  <a:srgbClr val="F67031"/>
                </a:solidFill>
              </a:defRPr>
            </a:lvl9pPr>
          </a:lstStyle>
          <a:p/>
        </p:txBody>
      </p:sp>
      <p:sp>
        <p:nvSpPr>
          <p:cNvPr id="74" name="Google Shape;74;p17"/>
          <p:cNvSpPr txBox="1"/>
          <p:nvPr>
            <p:ph idx="1" type="subTitle"/>
          </p:nvPr>
        </p:nvSpPr>
        <p:spPr>
          <a:xfrm>
            <a:off x="277100" y="3983050"/>
            <a:ext cx="20241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999999"/>
              </a:buClr>
              <a:buSzPts val="1800"/>
              <a:buFont typeface="Georgia"/>
              <a:buNone/>
              <a:defRPr i="1">
                <a:solidFill>
                  <a:srgbClr val="999999"/>
                </a:solidFill>
                <a:latin typeface="Georgia"/>
                <a:ea typeface="Georgia"/>
                <a:cs typeface="Georgia"/>
                <a:sym typeface="Georgia"/>
              </a:defRPr>
            </a:lvl1pPr>
            <a:lvl2pPr lvl="1" rtl="0">
              <a:spcBef>
                <a:spcPts val="1600"/>
              </a:spcBef>
              <a:spcAft>
                <a:spcPts val="0"/>
              </a:spcAft>
              <a:buClr>
                <a:srgbClr val="999999"/>
              </a:buClr>
              <a:buSzPts val="3000"/>
              <a:buFont typeface="Georgia"/>
              <a:buNone/>
              <a:defRPr i="1" sz="3000">
                <a:solidFill>
                  <a:srgbClr val="999999"/>
                </a:solidFill>
                <a:latin typeface="Georgia"/>
                <a:ea typeface="Georgia"/>
                <a:cs typeface="Georgia"/>
                <a:sym typeface="Georgia"/>
              </a:defRPr>
            </a:lvl2pPr>
            <a:lvl3pPr lvl="2" rtl="0">
              <a:spcBef>
                <a:spcPts val="1600"/>
              </a:spcBef>
              <a:spcAft>
                <a:spcPts val="0"/>
              </a:spcAft>
              <a:buClr>
                <a:srgbClr val="999999"/>
              </a:buClr>
              <a:buSzPts val="3000"/>
              <a:buFont typeface="Georgia"/>
              <a:buNone/>
              <a:defRPr i="1" sz="3000">
                <a:solidFill>
                  <a:srgbClr val="999999"/>
                </a:solidFill>
                <a:latin typeface="Georgia"/>
                <a:ea typeface="Georgia"/>
                <a:cs typeface="Georgia"/>
                <a:sym typeface="Georgia"/>
              </a:defRPr>
            </a:lvl3pPr>
            <a:lvl4pPr lvl="3" rtl="0">
              <a:spcBef>
                <a:spcPts val="1600"/>
              </a:spcBef>
              <a:spcAft>
                <a:spcPts val="0"/>
              </a:spcAft>
              <a:buClr>
                <a:srgbClr val="999999"/>
              </a:buClr>
              <a:buSzPts val="3000"/>
              <a:buFont typeface="Georgia"/>
              <a:buNone/>
              <a:defRPr i="1" sz="3000">
                <a:solidFill>
                  <a:srgbClr val="999999"/>
                </a:solidFill>
                <a:latin typeface="Georgia"/>
                <a:ea typeface="Georgia"/>
                <a:cs typeface="Georgia"/>
                <a:sym typeface="Georgia"/>
              </a:defRPr>
            </a:lvl4pPr>
            <a:lvl5pPr lvl="4" rtl="0">
              <a:spcBef>
                <a:spcPts val="1600"/>
              </a:spcBef>
              <a:spcAft>
                <a:spcPts val="0"/>
              </a:spcAft>
              <a:buClr>
                <a:srgbClr val="999999"/>
              </a:buClr>
              <a:buSzPts val="3000"/>
              <a:buFont typeface="Georgia"/>
              <a:buNone/>
              <a:defRPr i="1" sz="3000">
                <a:solidFill>
                  <a:srgbClr val="999999"/>
                </a:solidFill>
                <a:latin typeface="Georgia"/>
                <a:ea typeface="Georgia"/>
                <a:cs typeface="Georgia"/>
                <a:sym typeface="Georgia"/>
              </a:defRPr>
            </a:lvl5pPr>
            <a:lvl6pPr lvl="5" rtl="0">
              <a:spcBef>
                <a:spcPts val="1600"/>
              </a:spcBef>
              <a:spcAft>
                <a:spcPts val="0"/>
              </a:spcAft>
              <a:buClr>
                <a:srgbClr val="999999"/>
              </a:buClr>
              <a:buSzPts val="3000"/>
              <a:buFont typeface="Georgia"/>
              <a:buNone/>
              <a:defRPr i="1" sz="3000">
                <a:solidFill>
                  <a:srgbClr val="999999"/>
                </a:solidFill>
                <a:latin typeface="Georgia"/>
                <a:ea typeface="Georgia"/>
                <a:cs typeface="Georgia"/>
                <a:sym typeface="Georgia"/>
              </a:defRPr>
            </a:lvl6pPr>
            <a:lvl7pPr lvl="6" rtl="0">
              <a:spcBef>
                <a:spcPts val="1600"/>
              </a:spcBef>
              <a:spcAft>
                <a:spcPts val="0"/>
              </a:spcAft>
              <a:buClr>
                <a:srgbClr val="999999"/>
              </a:buClr>
              <a:buSzPts val="3000"/>
              <a:buFont typeface="Georgia"/>
              <a:buNone/>
              <a:defRPr i="1" sz="3000">
                <a:solidFill>
                  <a:srgbClr val="999999"/>
                </a:solidFill>
                <a:latin typeface="Georgia"/>
                <a:ea typeface="Georgia"/>
                <a:cs typeface="Georgia"/>
                <a:sym typeface="Georgia"/>
              </a:defRPr>
            </a:lvl7pPr>
            <a:lvl8pPr lvl="7" rtl="0">
              <a:spcBef>
                <a:spcPts val="1600"/>
              </a:spcBef>
              <a:spcAft>
                <a:spcPts val="0"/>
              </a:spcAft>
              <a:buClr>
                <a:srgbClr val="999999"/>
              </a:buClr>
              <a:buSzPts val="3000"/>
              <a:buFont typeface="Georgia"/>
              <a:buNone/>
              <a:defRPr i="1" sz="3000">
                <a:solidFill>
                  <a:srgbClr val="999999"/>
                </a:solidFill>
                <a:latin typeface="Georgia"/>
                <a:ea typeface="Georgia"/>
                <a:cs typeface="Georgia"/>
                <a:sym typeface="Georgia"/>
              </a:defRPr>
            </a:lvl8pPr>
            <a:lvl9pPr lvl="8" rtl="0">
              <a:spcBef>
                <a:spcPts val="1600"/>
              </a:spcBef>
              <a:spcAft>
                <a:spcPts val="1600"/>
              </a:spcAft>
              <a:buClr>
                <a:srgbClr val="999999"/>
              </a:buClr>
              <a:buSzPts val="3000"/>
              <a:buFont typeface="Georgia"/>
              <a:buNone/>
              <a:defRPr i="1" sz="3000">
                <a:solidFill>
                  <a:srgbClr val="999999"/>
                </a:solidFill>
                <a:latin typeface="Georgia"/>
                <a:ea typeface="Georgia"/>
                <a:cs typeface="Georgia"/>
                <a:sym typeface="Georgia"/>
              </a:defRPr>
            </a:lvl9pPr>
          </a:lstStyle>
          <a:p/>
        </p:txBody>
      </p:sp>
      <p:sp>
        <p:nvSpPr>
          <p:cNvPr id="75" name="Google Shape;75;p1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6" name="Shape 76"/>
        <p:cNvGrpSpPr/>
        <p:nvPr/>
      </p:nvGrpSpPr>
      <p:grpSpPr>
        <a:xfrm>
          <a:off x="0" y="0"/>
          <a:ext cx="0" cy="0"/>
          <a:chOff x="0" y="0"/>
          <a:chExt cx="0" cy="0"/>
        </a:xfrm>
      </p:grpSpPr>
      <p:sp>
        <p:nvSpPr>
          <p:cNvPr id="77" name="Google Shape;77;p18"/>
          <p:cNvSpPr txBox="1"/>
          <p:nvPr>
            <p:ph type="title"/>
          </p:nvPr>
        </p:nvSpPr>
        <p:spPr>
          <a:xfrm>
            <a:off x="426128" y="306279"/>
            <a:ext cx="8260800" cy="7797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B5394"/>
              </a:buClr>
              <a:buSzPts val="2800"/>
              <a:buFont typeface="Book Antiqua"/>
              <a:buNone/>
              <a:defRPr b="0" i="0" sz="3500" u="none" cap="none" strike="noStrike">
                <a:solidFill>
                  <a:srgbClr val="0B5394"/>
                </a:solidFill>
                <a:latin typeface="Book Antiqua"/>
                <a:ea typeface="Book Antiqua"/>
                <a:cs typeface="Book Antiqua"/>
                <a:sym typeface="Book Antiqua"/>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78" name="Google Shape;78;p18"/>
          <p:cNvSpPr txBox="1"/>
          <p:nvPr>
            <p:ph idx="1" type="body"/>
          </p:nvPr>
        </p:nvSpPr>
        <p:spPr>
          <a:xfrm>
            <a:off x="457200" y="1314450"/>
            <a:ext cx="8229600" cy="32802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accent1"/>
              </a:buClr>
              <a:buSzPts val="2400"/>
              <a:buFont typeface="Arial"/>
              <a:buChar char="•"/>
              <a:defRPr b="0" i="0" sz="2400" u="none" cap="none" strike="noStrike">
                <a:solidFill>
                  <a:schemeClr val="dk2"/>
                </a:solidFill>
                <a:latin typeface="Century Gothic"/>
                <a:ea typeface="Century Gothic"/>
                <a:cs typeface="Century Gothic"/>
                <a:sym typeface="Century Gothic"/>
              </a:defRPr>
            </a:lvl1pPr>
            <a:lvl2pPr indent="-355600" lvl="1" marL="914400" marR="0" rtl="0" algn="l">
              <a:spcBef>
                <a:spcPts val="1600"/>
              </a:spcBef>
              <a:spcAft>
                <a:spcPts val="0"/>
              </a:spcAft>
              <a:buClr>
                <a:schemeClr val="accent2"/>
              </a:buClr>
              <a:buSzPts val="2000"/>
              <a:buFont typeface="Arial"/>
              <a:buChar char="•"/>
              <a:defRPr b="0" i="0" sz="2000" u="none" cap="none" strike="noStrike">
                <a:solidFill>
                  <a:schemeClr val="dk2"/>
                </a:solidFill>
                <a:latin typeface="Century Gothic"/>
                <a:ea typeface="Century Gothic"/>
                <a:cs typeface="Century Gothic"/>
                <a:sym typeface="Century Gothic"/>
              </a:defRPr>
            </a:lvl2pPr>
            <a:lvl3pPr indent="-342900" lvl="2" marL="1371600" marR="0" rtl="0" algn="l">
              <a:spcBef>
                <a:spcPts val="1600"/>
              </a:spcBef>
              <a:spcAft>
                <a:spcPts val="0"/>
              </a:spcAft>
              <a:buClr>
                <a:schemeClr val="accent3"/>
              </a:buClr>
              <a:buSzPts val="1800"/>
              <a:buFont typeface="Arial"/>
              <a:buChar char="•"/>
              <a:defRPr b="0" i="0" sz="1800" u="none" cap="none" strike="noStrike">
                <a:solidFill>
                  <a:schemeClr val="dk2"/>
                </a:solidFill>
                <a:latin typeface="Century Gothic"/>
                <a:ea typeface="Century Gothic"/>
                <a:cs typeface="Century Gothic"/>
                <a:sym typeface="Century Gothic"/>
              </a:defRPr>
            </a:lvl3pPr>
            <a:lvl4pPr indent="-330200" lvl="3" marL="1828800" marR="0" rtl="0" algn="l">
              <a:spcBef>
                <a:spcPts val="1600"/>
              </a:spcBef>
              <a:spcAft>
                <a:spcPts val="0"/>
              </a:spcAft>
              <a:buClr>
                <a:schemeClr val="accent4"/>
              </a:buClr>
              <a:buSzPts val="1600"/>
              <a:buFont typeface="Arial"/>
              <a:buChar char="•"/>
              <a:defRPr b="0" i="0" sz="1600" u="none" cap="none" strike="noStrike">
                <a:solidFill>
                  <a:schemeClr val="dk2"/>
                </a:solidFill>
                <a:latin typeface="Century Gothic"/>
                <a:ea typeface="Century Gothic"/>
                <a:cs typeface="Century Gothic"/>
                <a:sym typeface="Century Gothic"/>
              </a:defRPr>
            </a:lvl4pPr>
            <a:lvl5pPr indent="-330200" lvl="4" marL="2286000" marR="0" rtl="0" algn="l">
              <a:spcBef>
                <a:spcPts val="1600"/>
              </a:spcBef>
              <a:spcAft>
                <a:spcPts val="0"/>
              </a:spcAft>
              <a:buClr>
                <a:schemeClr val="accent5"/>
              </a:buClr>
              <a:buSzPts val="1600"/>
              <a:buFont typeface="Arial"/>
              <a:buChar char="•"/>
              <a:defRPr b="0" i="0" sz="1600" u="none" cap="none" strike="noStrike">
                <a:solidFill>
                  <a:schemeClr val="dk2"/>
                </a:solidFill>
                <a:latin typeface="Century Gothic"/>
                <a:ea typeface="Century Gothic"/>
                <a:cs typeface="Century Gothic"/>
                <a:sym typeface="Century Gothic"/>
              </a:defRPr>
            </a:lvl5pPr>
            <a:lvl6pPr indent="-317500" lvl="5" marL="2743200" marR="0" rtl="0" algn="l">
              <a:spcBef>
                <a:spcPts val="1600"/>
              </a:spcBef>
              <a:spcAft>
                <a:spcPts val="0"/>
              </a:spcAft>
              <a:buClr>
                <a:schemeClr val="accent1"/>
              </a:buClr>
              <a:buSzPts val="1400"/>
              <a:buFont typeface="Arial"/>
              <a:buChar char="•"/>
              <a:defRPr b="0" i="0" sz="1400" u="none" cap="none" strike="noStrike">
                <a:solidFill>
                  <a:schemeClr val="dk2"/>
                </a:solidFill>
                <a:latin typeface="Century Gothic"/>
                <a:ea typeface="Century Gothic"/>
                <a:cs typeface="Century Gothic"/>
                <a:sym typeface="Century Gothic"/>
              </a:defRPr>
            </a:lvl6pPr>
            <a:lvl7pPr indent="-317500" lvl="6" marL="3200400" marR="0" rtl="0" algn="l">
              <a:spcBef>
                <a:spcPts val="1600"/>
              </a:spcBef>
              <a:spcAft>
                <a:spcPts val="0"/>
              </a:spcAft>
              <a:buClr>
                <a:schemeClr val="accent2"/>
              </a:buClr>
              <a:buSzPts val="1400"/>
              <a:buFont typeface="Arial"/>
              <a:buChar char="•"/>
              <a:defRPr b="0" i="0" sz="1400" u="none" cap="none" strike="noStrike">
                <a:solidFill>
                  <a:schemeClr val="dk2"/>
                </a:solidFill>
                <a:latin typeface="Century Gothic"/>
                <a:ea typeface="Century Gothic"/>
                <a:cs typeface="Century Gothic"/>
                <a:sym typeface="Century Gothic"/>
              </a:defRPr>
            </a:lvl7pPr>
            <a:lvl8pPr indent="-317500" lvl="7" marL="3657600" marR="0" rtl="0" algn="l">
              <a:spcBef>
                <a:spcPts val="16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8pPr>
            <a:lvl9pPr indent="-317500" lvl="8" marL="4114800" marR="0" rtl="0" algn="l">
              <a:spcBef>
                <a:spcPts val="1600"/>
              </a:spcBef>
              <a:spcAft>
                <a:spcPts val="1600"/>
              </a:spcAft>
              <a:buClr>
                <a:schemeClr val="accent4"/>
              </a:buClr>
              <a:buSzPts val="1400"/>
              <a:buFont typeface="Arial"/>
              <a:buChar char="•"/>
              <a:defRPr b="0" i="0" sz="1400" u="none" cap="none" strike="noStrike">
                <a:solidFill>
                  <a:schemeClr val="dk2"/>
                </a:solidFill>
                <a:latin typeface="Century Gothic"/>
                <a:ea typeface="Century Gothic"/>
                <a:cs typeface="Century Gothic"/>
                <a:sym typeface="Century Gothic"/>
              </a:defRPr>
            </a:lvl9pPr>
          </a:lstStyle>
          <a:p/>
        </p:txBody>
      </p:sp>
      <p:sp>
        <p:nvSpPr>
          <p:cNvPr id="79" name="Google Shape;79;p1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2"/>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0" name="Google Shape;80;p1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chemeClr val="dk2"/>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1" name="Google Shape;81;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Century Gothic"/>
                <a:ea typeface="Century Gothic"/>
                <a:cs typeface="Century Gothic"/>
                <a:sym typeface="Century Gothic"/>
              </a:defRPr>
            </a:lvl1pPr>
            <a:lvl2pPr indent="0" lvl="1" marL="0" marR="0" rtl="0" algn="r">
              <a:spcBef>
                <a:spcPts val="0"/>
              </a:spcBef>
              <a:buNone/>
              <a:defRPr b="0" i="0" sz="1200" u="none" cap="none" strike="noStrike">
                <a:solidFill>
                  <a:schemeClr val="dk2"/>
                </a:solidFill>
                <a:latin typeface="Century Gothic"/>
                <a:ea typeface="Century Gothic"/>
                <a:cs typeface="Century Gothic"/>
                <a:sym typeface="Century Gothic"/>
              </a:defRPr>
            </a:lvl2pPr>
            <a:lvl3pPr indent="0" lvl="2" marL="0" marR="0" rtl="0" algn="r">
              <a:spcBef>
                <a:spcPts val="0"/>
              </a:spcBef>
              <a:buNone/>
              <a:defRPr b="0" i="0" sz="1200" u="none" cap="none" strike="noStrike">
                <a:solidFill>
                  <a:schemeClr val="dk2"/>
                </a:solidFill>
                <a:latin typeface="Century Gothic"/>
                <a:ea typeface="Century Gothic"/>
                <a:cs typeface="Century Gothic"/>
                <a:sym typeface="Century Gothic"/>
              </a:defRPr>
            </a:lvl3pPr>
            <a:lvl4pPr indent="0" lvl="3" marL="0" marR="0" rtl="0" algn="r">
              <a:spcBef>
                <a:spcPts val="0"/>
              </a:spcBef>
              <a:buNone/>
              <a:defRPr b="0" i="0" sz="1200" u="none" cap="none" strike="noStrike">
                <a:solidFill>
                  <a:schemeClr val="dk2"/>
                </a:solidFill>
                <a:latin typeface="Century Gothic"/>
                <a:ea typeface="Century Gothic"/>
                <a:cs typeface="Century Gothic"/>
                <a:sym typeface="Century Gothic"/>
              </a:defRPr>
            </a:lvl4pPr>
            <a:lvl5pPr indent="0" lvl="4" marL="0" marR="0" rtl="0" algn="r">
              <a:spcBef>
                <a:spcPts val="0"/>
              </a:spcBef>
              <a:buNone/>
              <a:defRPr b="0" i="0" sz="1200" u="none" cap="none" strike="noStrike">
                <a:solidFill>
                  <a:schemeClr val="dk2"/>
                </a:solidFill>
                <a:latin typeface="Century Gothic"/>
                <a:ea typeface="Century Gothic"/>
                <a:cs typeface="Century Gothic"/>
                <a:sym typeface="Century Gothic"/>
              </a:defRPr>
            </a:lvl5pPr>
            <a:lvl6pPr indent="0" lvl="5" marL="0" marR="0" rtl="0" algn="r">
              <a:spcBef>
                <a:spcPts val="0"/>
              </a:spcBef>
              <a:buNone/>
              <a:defRPr b="0" i="0" sz="1200" u="none" cap="none" strike="noStrike">
                <a:solidFill>
                  <a:schemeClr val="dk2"/>
                </a:solidFill>
                <a:latin typeface="Century Gothic"/>
                <a:ea typeface="Century Gothic"/>
                <a:cs typeface="Century Gothic"/>
                <a:sym typeface="Century Gothic"/>
              </a:defRPr>
            </a:lvl6pPr>
            <a:lvl7pPr indent="0" lvl="6" marL="0" marR="0" rtl="0" algn="r">
              <a:spcBef>
                <a:spcPts val="0"/>
              </a:spcBef>
              <a:buNone/>
              <a:defRPr b="0" i="0" sz="1200" u="none" cap="none" strike="noStrike">
                <a:solidFill>
                  <a:schemeClr val="dk2"/>
                </a:solidFill>
                <a:latin typeface="Century Gothic"/>
                <a:ea typeface="Century Gothic"/>
                <a:cs typeface="Century Gothic"/>
                <a:sym typeface="Century Gothic"/>
              </a:defRPr>
            </a:lvl7pPr>
            <a:lvl8pPr indent="0" lvl="7" marL="0" marR="0" rtl="0" algn="r">
              <a:spcBef>
                <a:spcPts val="0"/>
              </a:spcBef>
              <a:buNone/>
              <a:defRPr b="0" i="0" sz="1200" u="none" cap="none" strike="noStrike">
                <a:solidFill>
                  <a:schemeClr val="dk2"/>
                </a:solidFill>
                <a:latin typeface="Century Gothic"/>
                <a:ea typeface="Century Gothic"/>
                <a:cs typeface="Century Gothic"/>
                <a:sym typeface="Century Gothic"/>
              </a:defRPr>
            </a:lvl8pPr>
            <a:lvl9pPr indent="0" lvl="8" marL="0" marR="0" rtl="0" algn="r">
              <a:spcBef>
                <a:spcPts val="0"/>
              </a:spcBef>
              <a:buNone/>
              <a:defRPr b="0" i="0" sz="1200" u="none" cap="none" strike="noStrike">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8" name="Shape 88"/>
        <p:cNvGrpSpPr/>
        <p:nvPr/>
      </p:nvGrpSpPr>
      <p:grpSpPr>
        <a:xfrm>
          <a:off x="0" y="0"/>
          <a:ext cx="0" cy="0"/>
          <a:chOff x="0" y="0"/>
          <a:chExt cx="0" cy="0"/>
        </a:xfrm>
      </p:grpSpPr>
      <p:sp>
        <p:nvSpPr>
          <p:cNvPr id="89" name="Google Shape;89;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0" name="Google Shape;90;p2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 name="Google Shape;91;p2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 name="Google Shape;92;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5" name="Shape 95"/>
        <p:cNvGrpSpPr/>
        <p:nvPr/>
      </p:nvGrpSpPr>
      <p:grpSpPr>
        <a:xfrm>
          <a:off x="0" y="0"/>
          <a:ext cx="0" cy="0"/>
          <a:chOff x="0" y="0"/>
          <a:chExt cx="0" cy="0"/>
        </a:xfrm>
      </p:grpSpPr>
      <p:sp>
        <p:nvSpPr>
          <p:cNvPr id="96" name="Google Shape;96;p2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7" name="Google Shape;97;p21"/>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98" name="Google Shape;98;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3" name="Google Shape;103;p2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 name="Google Shape;104;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6" name="Google Shape;106;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7" name="Shape 107"/>
        <p:cNvGrpSpPr/>
        <p:nvPr/>
      </p:nvGrpSpPr>
      <p:grpSpPr>
        <a:xfrm>
          <a:off x="0" y="0"/>
          <a:ext cx="0" cy="0"/>
          <a:chOff x="0" y="0"/>
          <a:chExt cx="0" cy="0"/>
        </a:xfrm>
      </p:grpSpPr>
      <p:sp>
        <p:nvSpPr>
          <p:cNvPr id="108" name="Google Shape;108;p23"/>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9" name="Google Shape;109;p23"/>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10" name="Google Shape;110;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3" name="Shape 113"/>
        <p:cNvGrpSpPr/>
        <p:nvPr/>
      </p:nvGrpSpPr>
      <p:grpSpPr>
        <a:xfrm>
          <a:off x="0" y="0"/>
          <a:ext cx="0" cy="0"/>
          <a:chOff x="0" y="0"/>
          <a:chExt cx="0" cy="0"/>
        </a:xfrm>
      </p:grpSpPr>
      <p:sp>
        <p:nvSpPr>
          <p:cNvPr id="114" name="Google Shape;114;p24"/>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5" name="Google Shape;115;p24"/>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16" name="Google Shape;116;p24"/>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7" name="Google Shape;117;p24"/>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18" name="Google Shape;118;p24"/>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0" name="Google Shape;120;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1" name="Google Shape;121;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4" name="Google Shape;124;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5" name="Google Shape;125;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9" name="Google Shape;129;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0" name="Google Shape;130;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1" name="Shape 131"/>
        <p:cNvGrpSpPr/>
        <p:nvPr/>
      </p:nvGrpSpPr>
      <p:grpSpPr>
        <a:xfrm>
          <a:off x="0" y="0"/>
          <a:ext cx="0" cy="0"/>
          <a:chOff x="0" y="0"/>
          <a:chExt cx="0" cy="0"/>
        </a:xfrm>
      </p:grpSpPr>
      <p:sp>
        <p:nvSpPr>
          <p:cNvPr id="132" name="Google Shape;132;p2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3" name="Google Shape;133;p27"/>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34" name="Google Shape;134;p27"/>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35" name="Google Shape;135;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7" name="Google Shape;137;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8" name="Shape 138"/>
        <p:cNvGrpSpPr/>
        <p:nvPr/>
      </p:nvGrpSpPr>
      <p:grpSpPr>
        <a:xfrm>
          <a:off x="0" y="0"/>
          <a:ext cx="0" cy="0"/>
          <a:chOff x="0" y="0"/>
          <a:chExt cx="0" cy="0"/>
        </a:xfrm>
      </p:grpSpPr>
      <p:sp>
        <p:nvSpPr>
          <p:cNvPr id="139" name="Google Shape;139;p2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0" name="Google Shape;140;p28"/>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41" name="Google Shape;141;p2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42" name="Google Shape;142;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3" name="Google Shape;143;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4" name="Google Shape;144;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5" name="Shape 145"/>
        <p:cNvGrpSpPr/>
        <p:nvPr/>
      </p:nvGrpSpPr>
      <p:grpSpPr>
        <a:xfrm>
          <a:off x="0" y="0"/>
          <a:ext cx="0" cy="0"/>
          <a:chOff x="0" y="0"/>
          <a:chExt cx="0" cy="0"/>
        </a:xfrm>
      </p:grpSpPr>
      <p:sp>
        <p:nvSpPr>
          <p:cNvPr id="146" name="Google Shape;146;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7" name="Google Shape;147;p29"/>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8" name="Google Shape;148;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9" name="Google Shape;149;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0" name="Google Shape;150;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1" name="Shape 151"/>
        <p:cNvGrpSpPr/>
        <p:nvPr/>
      </p:nvGrpSpPr>
      <p:grpSpPr>
        <a:xfrm>
          <a:off x="0" y="0"/>
          <a:ext cx="0" cy="0"/>
          <a:chOff x="0" y="0"/>
          <a:chExt cx="0" cy="0"/>
        </a:xfrm>
      </p:grpSpPr>
      <p:sp>
        <p:nvSpPr>
          <p:cNvPr id="152" name="Google Shape;152;p30"/>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3" name="Google Shape;153;p30"/>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4" name="Google Shape;154;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5" name="Google Shape;155;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6" name="Google Shape;156;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7" name="Shape 167"/>
        <p:cNvGrpSpPr/>
        <p:nvPr/>
      </p:nvGrpSpPr>
      <p:grpSpPr>
        <a:xfrm>
          <a:off x="0" y="0"/>
          <a:ext cx="0" cy="0"/>
          <a:chOff x="0" y="0"/>
          <a:chExt cx="0" cy="0"/>
        </a:xfrm>
      </p:grpSpPr>
      <p:sp>
        <p:nvSpPr>
          <p:cNvPr id="168" name="Google Shape;168;p32"/>
          <p:cNvSpPr txBox="1"/>
          <p:nvPr>
            <p:ph type="title"/>
          </p:nvPr>
        </p:nvSpPr>
        <p:spPr>
          <a:xfrm>
            <a:off x="623888" y="1282304"/>
            <a:ext cx="7886700" cy="2139600"/>
          </a:xfrm>
          <a:prstGeom prst="rect">
            <a:avLst/>
          </a:prstGeom>
          <a:noFill/>
          <a:ln>
            <a:noFill/>
          </a:ln>
        </p:spPr>
        <p:txBody>
          <a:bodyPr anchorCtr="0" anchor="b" bIns="17150" lIns="34300" spcFirstLastPara="1" rIns="34300" wrap="square" tIns="17150">
            <a:noAutofit/>
          </a:bodyPr>
          <a:lstStyle>
            <a:lvl1pPr lvl="0" marR="0" rtl="0" algn="l">
              <a:lnSpc>
                <a:spcPct val="90000"/>
              </a:lnSpc>
              <a:spcBef>
                <a:spcPts val="0"/>
              </a:spcBef>
              <a:spcAft>
                <a:spcPts val="0"/>
              </a:spcAft>
              <a:buClr>
                <a:srgbClr val="005595"/>
              </a:buClr>
              <a:buSzPts val="3300"/>
              <a:buFont typeface="Arial"/>
              <a:buNone/>
              <a:defRPr b="0" i="0" sz="3300" u="none" cap="none" strike="noStrike">
                <a:solidFill>
                  <a:srgbClr val="005595"/>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
        <p:nvSpPr>
          <p:cNvPr id="169" name="Google Shape;169;p32"/>
          <p:cNvSpPr txBox="1"/>
          <p:nvPr>
            <p:ph idx="1" type="body"/>
          </p:nvPr>
        </p:nvSpPr>
        <p:spPr>
          <a:xfrm>
            <a:off x="623888" y="3442098"/>
            <a:ext cx="7886700" cy="560400"/>
          </a:xfrm>
          <a:prstGeom prst="rect">
            <a:avLst/>
          </a:prstGeom>
          <a:noFill/>
          <a:ln>
            <a:noFill/>
          </a:ln>
        </p:spPr>
        <p:txBody>
          <a:bodyPr anchorCtr="0" anchor="t" bIns="17150" lIns="34300" spcFirstLastPara="1" rIns="34300" wrap="square" tIns="17150">
            <a:noAutofit/>
          </a:bodyPr>
          <a:lstStyle>
            <a:lvl1pPr indent="-228600" lvl="0" marL="457200" marR="0" rtl="0" algn="l">
              <a:lnSpc>
                <a:spcPct val="90000"/>
              </a:lnSpc>
              <a:spcBef>
                <a:spcPts val="800"/>
              </a:spcBef>
              <a:spcAft>
                <a:spcPts val="0"/>
              </a:spcAft>
              <a:buClr>
                <a:srgbClr val="455560"/>
              </a:buClr>
              <a:buSzPts val="1800"/>
              <a:buFont typeface="Arial"/>
              <a:buNone/>
              <a:defRPr b="0" i="0" sz="1800" u="none" cap="none" strike="noStrike">
                <a:solidFill>
                  <a:srgbClr val="455560"/>
                </a:solidFill>
                <a:latin typeface="Arial"/>
                <a:ea typeface="Arial"/>
                <a:cs typeface="Arial"/>
                <a:sym typeface="Arial"/>
              </a:defRPr>
            </a:lvl1pPr>
            <a:lvl2pPr indent="-228600" lvl="1" marL="914400" marR="0" rtl="0" algn="l">
              <a:lnSpc>
                <a:spcPct val="90000"/>
              </a:lnSpc>
              <a:spcBef>
                <a:spcPts val="400"/>
              </a:spcBef>
              <a:spcAft>
                <a:spcPts val="0"/>
              </a:spcAft>
              <a:buClr>
                <a:srgbClr val="B4B7BA"/>
              </a:buClr>
              <a:buSzPts val="1500"/>
              <a:buFont typeface="Arial"/>
              <a:buNone/>
              <a:defRPr b="0" i="0" sz="1500" u="none" cap="none" strike="noStrike">
                <a:solidFill>
                  <a:srgbClr val="B4B7BA"/>
                </a:solidFill>
                <a:latin typeface="Arial"/>
                <a:ea typeface="Arial"/>
                <a:cs typeface="Arial"/>
                <a:sym typeface="Arial"/>
              </a:defRPr>
            </a:lvl2pPr>
            <a:lvl3pPr indent="-228600" lvl="2" marL="1371600" marR="0" rtl="0" algn="l">
              <a:lnSpc>
                <a:spcPct val="90000"/>
              </a:lnSpc>
              <a:spcBef>
                <a:spcPts val="400"/>
              </a:spcBef>
              <a:spcAft>
                <a:spcPts val="0"/>
              </a:spcAft>
              <a:buClr>
                <a:srgbClr val="B4B7BA"/>
              </a:buClr>
              <a:buSzPts val="1400"/>
              <a:buFont typeface="Arial"/>
              <a:buNone/>
              <a:defRPr b="0" i="0" sz="1400" u="none" cap="none" strike="noStrike">
                <a:solidFill>
                  <a:srgbClr val="B4B7BA"/>
                </a:solidFill>
                <a:latin typeface="Arial"/>
                <a:ea typeface="Arial"/>
                <a:cs typeface="Arial"/>
                <a:sym typeface="Arial"/>
              </a:defRPr>
            </a:lvl3pPr>
            <a:lvl4pPr indent="-228600" lvl="3" marL="18288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4pPr>
            <a:lvl5pPr indent="-228600" lvl="4" marL="22860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5pPr>
            <a:lvl6pPr indent="-228600" lvl="5" marL="27432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6pPr>
            <a:lvl7pPr indent="-228600" lvl="6" marL="32004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7pPr>
            <a:lvl8pPr indent="-228600" lvl="7" marL="36576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8pPr>
            <a:lvl9pPr indent="-228600" lvl="8" marL="41148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70" name="Shape 170"/>
        <p:cNvGrpSpPr/>
        <p:nvPr/>
      </p:nvGrpSpPr>
      <p:grpSpPr>
        <a:xfrm>
          <a:off x="0" y="0"/>
          <a:ext cx="0" cy="0"/>
          <a:chOff x="0" y="0"/>
          <a:chExt cx="0" cy="0"/>
        </a:xfrm>
      </p:grpSpPr>
      <p:sp>
        <p:nvSpPr>
          <p:cNvPr id="171" name="Google Shape;171;p33"/>
          <p:cNvSpPr/>
          <p:nvPr/>
        </p:nvSpPr>
        <p:spPr>
          <a:xfrm>
            <a:off x="0" y="0"/>
            <a:ext cx="9144000" cy="636000"/>
          </a:xfrm>
          <a:prstGeom prst="rect">
            <a:avLst/>
          </a:prstGeom>
          <a:solidFill>
            <a:srgbClr val="00559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72" name="Google Shape;172;p33"/>
          <p:cNvSpPr txBox="1"/>
          <p:nvPr>
            <p:ph type="title"/>
          </p:nvPr>
        </p:nvSpPr>
        <p:spPr>
          <a:xfrm>
            <a:off x="628650" y="80575"/>
            <a:ext cx="7886700" cy="549000"/>
          </a:xfrm>
          <a:prstGeom prst="rect">
            <a:avLst/>
          </a:prstGeom>
          <a:noFill/>
          <a:ln>
            <a:noFill/>
          </a:ln>
        </p:spPr>
        <p:txBody>
          <a:bodyPr anchorCtr="0" anchor="ctr" bIns="17150" lIns="34300" spcFirstLastPara="1" rIns="34300" wrap="square" tIns="17150">
            <a:noAutofit/>
          </a:bodyPr>
          <a:lstStyle>
            <a:lvl1pPr lvl="0" marR="0" rtl="0" algn="l">
              <a:lnSpc>
                <a:spcPct val="90000"/>
              </a:lnSpc>
              <a:spcBef>
                <a:spcPts val="0"/>
              </a:spcBef>
              <a:spcAft>
                <a:spcPts val="0"/>
              </a:spcAft>
              <a:buClr>
                <a:schemeClr val="lt1"/>
              </a:buClr>
              <a:buSzPts val="2300"/>
              <a:buFont typeface="Arial"/>
              <a:buNone/>
              <a:defRPr b="0" i="0" sz="2300" u="none" cap="none" strike="noStrike">
                <a:solidFill>
                  <a:schemeClr val="lt1"/>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3" name="Shape 173"/>
        <p:cNvGrpSpPr/>
        <p:nvPr/>
      </p:nvGrpSpPr>
      <p:grpSpPr>
        <a:xfrm>
          <a:off x="0" y="0"/>
          <a:ext cx="0" cy="0"/>
          <a:chOff x="0" y="0"/>
          <a:chExt cx="0" cy="0"/>
        </a:xfrm>
      </p:grpSpPr>
      <p:sp>
        <p:nvSpPr>
          <p:cNvPr id="174" name="Google Shape;174;p34"/>
          <p:cNvSpPr txBox="1"/>
          <p:nvPr>
            <p:ph idx="1" type="body"/>
          </p:nvPr>
        </p:nvSpPr>
        <p:spPr>
          <a:xfrm>
            <a:off x="628650" y="869212"/>
            <a:ext cx="7886700" cy="3507600"/>
          </a:xfrm>
          <a:prstGeom prst="rect">
            <a:avLst/>
          </a:prstGeom>
          <a:noFill/>
          <a:ln>
            <a:noFill/>
          </a:ln>
        </p:spPr>
        <p:txBody>
          <a:bodyPr anchorCtr="0" anchor="t" bIns="17150" lIns="34300" spcFirstLastPara="1" rIns="34300" wrap="square" tIns="17150">
            <a:noAutofit/>
          </a:bodyPr>
          <a:lstStyle>
            <a:lvl1pPr indent="-361950" lvl="0" marL="457200" marR="0" rtl="0" algn="l">
              <a:lnSpc>
                <a:spcPct val="90000"/>
              </a:lnSpc>
              <a:spcBef>
                <a:spcPts val="800"/>
              </a:spcBef>
              <a:spcAft>
                <a:spcPts val="0"/>
              </a:spcAft>
              <a:buClr>
                <a:srgbClr val="455560"/>
              </a:buClr>
              <a:buSzPts val="2100"/>
              <a:buFont typeface="Arial"/>
              <a:buChar char="•"/>
              <a:defRPr b="0" i="0" sz="2100" u="none" cap="none" strike="noStrike">
                <a:solidFill>
                  <a:srgbClr val="455560"/>
                </a:solidFill>
                <a:latin typeface="Arial"/>
                <a:ea typeface="Arial"/>
                <a:cs typeface="Arial"/>
                <a:sym typeface="Arial"/>
              </a:defRPr>
            </a:lvl1pPr>
            <a:lvl2pPr indent="-342900" lvl="1" marL="914400"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indent="-323850" lvl="2" marL="1371600"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indent="-317500" lvl="3" marL="18288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indent="-317500" lvl="4" marL="22860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75" name="Google Shape;175;p34"/>
          <p:cNvSpPr/>
          <p:nvPr/>
        </p:nvSpPr>
        <p:spPr>
          <a:xfrm>
            <a:off x="0" y="0"/>
            <a:ext cx="9144000" cy="636000"/>
          </a:xfrm>
          <a:prstGeom prst="rect">
            <a:avLst/>
          </a:prstGeom>
          <a:solidFill>
            <a:srgbClr val="00559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76" name="Google Shape;176;p34"/>
          <p:cNvSpPr txBox="1"/>
          <p:nvPr>
            <p:ph type="title"/>
          </p:nvPr>
        </p:nvSpPr>
        <p:spPr>
          <a:xfrm>
            <a:off x="628650" y="80575"/>
            <a:ext cx="7886700" cy="549000"/>
          </a:xfrm>
          <a:prstGeom prst="rect">
            <a:avLst/>
          </a:prstGeom>
          <a:noFill/>
          <a:ln>
            <a:noFill/>
          </a:ln>
        </p:spPr>
        <p:txBody>
          <a:bodyPr anchorCtr="0" anchor="ctr" bIns="17150" lIns="34300" spcFirstLastPara="1" rIns="34300" wrap="square" tIns="17150">
            <a:noAutofit/>
          </a:bodyPr>
          <a:lstStyle>
            <a:lvl1pPr lvl="0" marR="0" rtl="0" algn="l">
              <a:lnSpc>
                <a:spcPct val="90000"/>
              </a:lnSpc>
              <a:spcBef>
                <a:spcPts val="0"/>
              </a:spcBef>
              <a:spcAft>
                <a:spcPts val="0"/>
              </a:spcAft>
              <a:buClr>
                <a:schemeClr val="lt1"/>
              </a:buClr>
              <a:buSzPts val="2300"/>
              <a:buFont typeface="Arial"/>
              <a:buNone/>
              <a:defRPr b="0" i="0" sz="2300" u="none" cap="none" strike="noStrike">
                <a:solidFill>
                  <a:schemeClr val="lt1"/>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77" name="Shape 177"/>
        <p:cNvGrpSpPr/>
        <p:nvPr/>
      </p:nvGrpSpPr>
      <p:grpSpPr>
        <a:xfrm>
          <a:off x="0" y="0"/>
          <a:ext cx="0" cy="0"/>
          <a:chOff x="0" y="0"/>
          <a:chExt cx="0" cy="0"/>
        </a:xfrm>
      </p:grpSpPr>
      <p:sp>
        <p:nvSpPr>
          <p:cNvPr id="178" name="Google Shape;178;p35"/>
          <p:cNvSpPr txBox="1"/>
          <p:nvPr>
            <p:ph idx="1" type="body"/>
          </p:nvPr>
        </p:nvSpPr>
        <p:spPr>
          <a:xfrm>
            <a:off x="628650" y="926567"/>
            <a:ext cx="3886200" cy="3263700"/>
          </a:xfrm>
          <a:prstGeom prst="rect">
            <a:avLst/>
          </a:prstGeom>
          <a:noFill/>
          <a:ln>
            <a:noFill/>
          </a:ln>
        </p:spPr>
        <p:txBody>
          <a:bodyPr anchorCtr="0" anchor="t" bIns="17150" lIns="34300" spcFirstLastPara="1" rIns="34300" wrap="square" tIns="17150">
            <a:noAutofit/>
          </a:bodyPr>
          <a:lstStyle>
            <a:lvl1pPr indent="-361950" lvl="0" marL="457200" marR="0" rtl="0" algn="l">
              <a:lnSpc>
                <a:spcPct val="90000"/>
              </a:lnSpc>
              <a:spcBef>
                <a:spcPts val="800"/>
              </a:spcBef>
              <a:spcAft>
                <a:spcPts val="0"/>
              </a:spcAft>
              <a:buClr>
                <a:srgbClr val="455560"/>
              </a:buClr>
              <a:buSzPts val="2100"/>
              <a:buFont typeface="Arial"/>
              <a:buChar char="•"/>
              <a:defRPr b="0" i="0" sz="2100" u="none" cap="none" strike="noStrike">
                <a:solidFill>
                  <a:srgbClr val="455560"/>
                </a:solidFill>
                <a:latin typeface="Arial"/>
                <a:ea typeface="Arial"/>
                <a:cs typeface="Arial"/>
                <a:sym typeface="Arial"/>
              </a:defRPr>
            </a:lvl1pPr>
            <a:lvl2pPr indent="-342900" lvl="1" marL="914400"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indent="-323850" lvl="2" marL="1371600"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indent="-317500" lvl="3" marL="18288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indent="-317500" lvl="4" marL="22860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79" name="Google Shape;179;p35"/>
          <p:cNvSpPr txBox="1"/>
          <p:nvPr>
            <p:ph idx="2" type="body"/>
          </p:nvPr>
        </p:nvSpPr>
        <p:spPr>
          <a:xfrm>
            <a:off x="4629150" y="926567"/>
            <a:ext cx="3886200" cy="3263700"/>
          </a:xfrm>
          <a:prstGeom prst="rect">
            <a:avLst/>
          </a:prstGeom>
          <a:noFill/>
          <a:ln>
            <a:noFill/>
          </a:ln>
        </p:spPr>
        <p:txBody>
          <a:bodyPr anchorCtr="0" anchor="t" bIns="17150" lIns="34300" spcFirstLastPara="1" rIns="34300" wrap="square" tIns="17150">
            <a:noAutofit/>
          </a:bodyPr>
          <a:lstStyle>
            <a:lvl1pPr indent="-361950" lvl="0" marL="457200" marR="0" rtl="0" algn="l">
              <a:lnSpc>
                <a:spcPct val="90000"/>
              </a:lnSpc>
              <a:spcBef>
                <a:spcPts val="800"/>
              </a:spcBef>
              <a:spcAft>
                <a:spcPts val="0"/>
              </a:spcAft>
              <a:buClr>
                <a:srgbClr val="455560"/>
              </a:buClr>
              <a:buSzPts val="2100"/>
              <a:buFont typeface="Arial"/>
              <a:buChar char="•"/>
              <a:defRPr b="0" i="0" sz="2100" u="none" cap="none" strike="noStrike">
                <a:solidFill>
                  <a:srgbClr val="455560"/>
                </a:solidFill>
                <a:latin typeface="Arial"/>
                <a:ea typeface="Arial"/>
                <a:cs typeface="Arial"/>
                <a:sym typeface="Arial"/>
              </a:defRPr>
            </a:lvl1pPr>
            <a:lvl2pPr indent="-342900" lvl="1" marL="914400"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indent="-323850" lvl="2" marL="1371600"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indent="-317500" lvl="3" marL="18288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indent="-317500" lvl="4" marL="22860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80" name="Google Shape;180;p35"/>
          <p:cNvSpPr/>
          <p:nvPr/>
        </p:nvSpPr>
        <p:spPr>
          <a:xfrm>
            <a:off x="0" y="0"/>
            <a:ext cx="9144000" cy="636000"/>
          </a:xfrm>
          <a:prstGeom prst="rect">
            <a:avLst/>
          </a:prstGeom>
          <a:solidFill>
            <a:srgbClr val="00559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81" name="Google Shape;181;p35"/>
          <p:cNvSpPr txBox="1"/>
          <p:nvPr>
            <p:ph type="title"/>
          </p:nvPr>
        </p:nvSpPr>
        <p:spPr>
          <a:xfrm>
            <a:off x="628650" y="80575"/>
            <a:ext cx="7886700" cy="549000"/>
          </a:xfrm>
          <a:prstGeom prst="rect">
            <a:avLst/>
          </a:prstGeom>
          <a:noFill/>
          <a:ln>
            <a:noFill/>
          </a:ln>
        </p:spPr>
        <p:txBody>
          <a:bodyPr anchorCtr="0" anchor="ctr" bIns="17150" lIns="34300" spcFirstLastPara="1" rIns="34300" wrap="square" tIns="17150">
            <a:noAutofit/>
          </a:bodyPr>
          <a:lstStyle>
            <a:lvl1pPr lvl="0" marR="0" rtl="0" algn="l">
              <a:lnSpc>
                <a:spcPct val="90000"/>
              </a:lnSpc>
              <a:spcBef>
                <a:spcPts val="0"/>
              </a:spcBef>
              <a:spcAft>
                <a:spcPts val="0"/>
              </a:spcAft>
              <a:buClr>
                <a:schemeClr val="lt1"/>
              </a:buClr>
              <a:buSzPts val="2300"/>
              <a:buFont typeface="Arial"/>
              <a:buNone/>
              <a:defRPr b="0" i="0" sz="2300" u="none" cap="none" strike="noStrike">
                <a:solidFill>
                  <a:schemeClr val="lt1"/>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2" name="Shape 182"/>
        <p:cNvGrpSpPr/>
        <p:nvPr/>
      </p:nvGrpSpPr>
      <p:grpSpPr>
        <a:xfrm>
          <a:off x="0" y="0"/>
          <a:ext cx="0" cy="0"/>
          <a:chOff x="0" y="0"/>
          <a:chExt cx="0" cy="0"/>
        </a:xfrm>
      </p:grpSpPr>
      <p:sp>
        <p:nvSpPr>
          <p:cNvPr id="183" name="Google Shape;183;p36"/>
          <p:cNvSpPr txBox="1"/>
          <p:nvPr>
            <p:ph idx="11" type="ftr"/>
          </p:nvPr>
        </p:nvSpPr>
        <p:spPr>
          <a:xfrm>
            <a:off x="5429637" y="4728445"/>
            <a:ext cx="3085800" cy="273900"/>
          </a:xfrm>
          <a:prstGeom prst="rect">
            <a:avLst/>
          </a:prstGeom>
          <a:noFill/>
          <a:ln>
            <a:noFill/>
          </a:ln>
        </p:spPr>
        <p:txBody>
          <a:bodyPr anchorCtr="0" anchor="ctr" bIns="17150" lIns="34300" spcFirstLastPara="1" rIns="34300" wrap="square" tIns="17150">
            <a:noAutofit/>
          </a:bodyPr>
          <a:lstStyle>
            <a:lvl1pPr lvl="0" marR="0" rtl="0" algn="ctr">
              <a:spcBef>
                <a:spcPts val="0"/>
              </a:spcBef>
              <a:spcAft>
                <a:spcPts val="0"/>
              </a:spcAft>
              <a:buSzPts val="500"/>
              <a:buNone/>
              <a:defRPr sz="1200">
                <a:solidFill>
                  <a:srgbClr val="B4B7BA"/>
                </a:solidFill>
                <a:latin typeface="Arial"/>
                <a:ea typeface="Arial"/>
                <a:cs typeface="Arial"/>
                <a:sym typeface="Arial"/>
              </a:defRPr>
            </a:lvl1pPr>
            <a:lvl2pPr lvl="1" marR="0" rtl="0" algn="l">
              <a:spcBef>
                <a:spcPts val="0"/>
              </a:spcBef>
              <a:spcAft>
                <a:spcPts val="0"/>
              </a:spcAft>
              <a:buSzPts val="5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5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5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5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5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5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5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500"/>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out Us">
  <p:cSld name="About Us">
    <p:spTree>
      <p:nvGrpSpPr>
        <p:cNvPr id="184" name="Shape 184"/>
        <p:cNvGrpSpPr/>
        <p:nvPr/>
      </p:nvGrpSpPr>
      <p:grpSpPr>
        <a:xfrm>
          <a:off x="0" y="0"/>
          <a:ext cx="0" cy="0"/>
          <a:chOff x="0" y="0"/>
          <a:chExt cx="0" cy="0"/>
        </a:xfrm>
      </p:grpSpPr>
      <p:sp>
        <p:nvSpPr>
          <p:cNvPr id="185" name="Google Shape;185;p37"/>
          <p:cNvSpPr/>
          <p:nvPr>
            <p:ph idx="2" type="pic"/>
          </p:nvPr>
        </p:nvSpPr>
        <p:spPr>
          <a:xfrm>
            <a:off x="5110018" y="1108293"/>
            <a:ext cx="3220500" cy="3221400"/>
          </a:xfrm>
          <a:prstGeom prst="rect">
            <a:avLst/>
          </a:prstGeom>
          <a:noFill/>
          <a:ln>
            <a:noFill/>
          </a:ln>
        </p:spPr>
        <p:txBody>
          <a:bodyPr anchorCtr="0" anchor="t" bIns="17150" lIns="34300" spcFirstLastPara="1" rIns="34300" wrap="square" tIns="17150">
            <a:noAutofit/>
          </a:bodyPr>
          <a:lstStyle>
            <a:lvl1pPr lvl="0" marR="0" rtl="0" algn="l">
              <a:lnSpc>
                <a:spcPct val="90000"/>
              </a:lnSpc>
              <a:spcBef>
                <a:spcPts val="8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lvl="2"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lvl="3"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lvl="4"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86" name="Google Shape;186;p37"/>
          <p:cNvSpPr/>
          <p:nvPr/>
        </p:nvSpPr>
        <p:spPr>
          <a:xfrm>
            <a:off x="0" y="0"/>
            <a:ext cx="9144000" cy="636000"/>
          </a:xfrm>
          <a:prstGeom prst="rect">
            <a:avLst/>
          </a:prstGeom>
          <a:solidFill>
            <a:srgbClr val="00559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87" name="Google Shape;187;p37"/>
          <p:cNvSpPr txBox="1"/>
          <p:nvPr>
            <p:ph type="title"/>
          </p:nvPr>
        </p:nvSpPr>
        <p:spPr>
          <a:xfrm>
            <a:off x="628650" y="80575"/>
            <a:ext cx="7886700" cy="549000"/>
          </a:xfrm>
          <a:prstGeom prst="rect">
            <a:avLst/>
          </a:prstGeom>
          <a:noFill/>
          <a:ln>
            <a:noFill/>
          </a:ln>
        </p:spPr>
        <p:txBody>
          <a:bodyPr anchorCtr="0" anchor="ctr" bIns="17150" lIns="34300" spcFirstLastPara="1" rIns="34300" wrap="square" tIns="17150">
            <a:noAutofit/>
          </a:bodyPr>
          <a:lstStyle>
            <a:lvl1pPr lvl="0" marR="0" rtl="0" algn="l">
              <a:lnSpc>
                <a:spcPct val="90000"/>
              </a:lnSpc>
              <a:spcBef>
                <a:spcPts val="0"/>
              </a:spcBef>
              <a:spcAft>
                <a:spcPts val="0"/>
              </a:spcAft>
              <a:buClr>
                <a:schemeClr val="lt1"/>
              </a:buClr>
              <a:buSzPts val="2300"/>
              <a:buFont typeface="Arial"/>
              <a:buNone/>
              <a:defRPr b="0" i="0" sz="2300" u="none" cap="none" strike="noStrike">
                <a:solidFill>
                  <a:schemeClr val="lt1"/>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
        <p:nvSpPr>
          <p:cNvPr id="188" name="Google Shape;188;p37"/>
          <p:cNvSpPr txBox="1"/>
          <p:nvPr>
            <p:ph idx="11" type="ftr"/>
          </p:nvPr>
        </p:nvSpPr>
        <p:spPr>
          <a:xfrm>
            <a:off x="5429637" y="4728445"/>
            <a:ext cx="3085800" cy="273900"/>
          </a:xfrm>
          <a:prstGeom prst="rect">
            <a:avLst/>
          </a:prstGeom>
          <a:noFill/>
          <a:ln>
            <a:noFill/>
          </a:ln>
        </p:spPr>
        <p:txBody>
          <a:bodyPr anchorCtr="0" anchor="ctr" bIns="17150" lIns="34300" spcFirstLastPara="1" rIns="34300" wrap="square" tIns="17150">
            <a:noAutofit/>
          </a:bodyPr>
          <a:lstStyle>
            <a:lvl1pPr lvl="0" marR="0" rtl="0" algn="ctr">
              <a:spcBef>
                <a:spcPts val="0"/>
              </a:spcBef>
              <a:spcAft>
                <a:spcPts val="0"/>
              </a:spcAft>
              <a:buSzPts val="500"/>
              <a:buNone/>
              <a:defRPr sz="1200">
                <a:solidFill>
                  <a:srgbClr val="B4B7BA"/>
                </a:solidFill>
                <a:latin typeface="Arial"/>
                <a:ea typeface="Arial"/>
                <a:cs typeface="Arial"/>
                <a:sym typeface="Arial"/>
              </a:defRPr>
            </a:lvl1pPr>
            <a:lvl2pPr lvl="1" marR="0" rtl="0" algn="l">
              <a:spcBef>
                <a:spcPts val="0"/>
              </a:spcBef>
              <a:spcAft>
                <a:spcPts val="0"/>
              </a:spcAft>
              <a:buSzPts val="5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5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5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5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5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5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5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500"/>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89" name="Shape 189"/>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0" name="Shape 190"/>
        <p:cNvGrpSpPr/>
        <p:nvPr/>
      </p:nvGrpSpPr>
      <p:grpSpPr>
        <a:xfrm>
          <a:off x="0" y="0"/>
          <a:ext cx="0" cy="0"/>
          <a:chOff x="0" y="0"/>
          <a:chExt cx="0" cy="0"/>
        </a:xfrm>
      </p:grpSpPr>
      <p:sp>
        <p:nvSpPr>
          <p:cNvPr id="191" name="Google Shape;191;p39"/>
          <p:cNvSpPr txBox="1"/>
          <p:nvPr>
            <p:ph type="title"/>
          </p:nvPr>
        </p:nvSpPr>
        <p:spPr>
          <a:xfrm>
            <a:off x="623888" y="1282304"/>
            <a:ext cx="7886700" cy="2139600"/>
          </a:xfrm>
          <a:prstGeom prst="rect">
            <a:avLst/>
          </a:prstGeom>
          <a:noFill/>
          <a:ln>
            <a:noFill/>
          </a:ln>
        </p:spPr>
        <p:txBody>
          <a:bodyPr anchorCtr="0" anchor="b" bIns="17150" lIns="34300" spcFirstLastPara="1" rIns="34300" wrap="square" tIns="17150">
            <a:noAutofit/>
          </a:bodyPr>
          <a:lstStyle>
            <a:lvl1pPr lvl="0" marR="0" rtl="0" algn="l">
              <a:lnSpc>
                <a:spcPct val="90000"/>
              </a:lnSpc>
              <a:spcBef>
                <a:spcPts val="0"/>
              </a:spcBef>
              <a:spcAft>
                <a:spcPts val="0"/>
              </a:spcAft>
              <a:buClr>
                <a:srgbClr val="005595"/>
              </a:buClr>
              <a:buSzPts val="3300"/>
              <a:buFont typeface="Arial"/>
              <a:buNone/>
              <a:defRPr b="0" i="0" sz="3300" u="none" cap="none" strike="noStrike">
                <a:solidFill>
                  <a:srgbClr val="005595"/>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
        <p:nvSpPr>
          <p:cNvPr id="192" name="Google Shape;192;p39"/>
          <p:cNvSpPr txBox="1"/>
          <p:nvPr>
            <p:ph idx="1" type="body"/>
          </p:nvPr>
        </p:nvSpPr>
        <p:spPr>
          <a:xfrm>
            <a:off x="623888" y="3442098"/>
            <a:ext cx="7886700" cy="560400"/>
          </a:xfrm>
          <a:prstGeom prst="rect">
            <a:avLst/>
          </a:prstGeom>
          <a:noFill/>
          <a:ln>
            <a:noFill/>
          </a:ln>
        </p:spPr>
        <p:txBody>
          <a:bodyPr anchorCtr="0" anchor="t" bIns="17150" lIns="34300" spcFirstLastPara="1" rIns="34300" wrap="square" tIns="17150">
            <a:noAutofit/>
          </a:bodyPr>
          <a:lstStyle>
            <a:lvl1pPr indent="-228600" lvl="0" marL="457200" marR="0" rtl="0" algn="l">
              <a:lnSpc>
                <a:spcPct val="90000"/>
              </a:lnSpc>
              <a:spcBef>
                <a:spcPts val="800"/>
              </a:spcBef>
              <a:spcAft>
                <a:spcPts val="0"/>
              </a:spcAft>
              <a:buClr>
                <a:srgbClr val="455560"/>
              </a:buClr>
              <a:buSzPts val="1800"/>
              <a:buFont typeface="Arial"/>
              <a:buNone/>
              <a:defRPr b="0" i="0" sz="1800" u="none" cap="none" strike="noStrike">
                <a:solidFill>
                  <a:srgbClr val="455560"/>
                </a:solidFill>
                <a:latin typeface="Arial"/>
                <a:ea typeface="Arial"/>
                <a:cs typeface="Arial"/>
                <a:sym typeface="Arial"/>
              </a:defRPr>
            </a:lvl1pPr>
            <a:lvl2pPr indent="-228600" lvl="1" marL="914400" marR="0" rtl="0" algn="l">
              <a:lnSpc>
                <a:spcPct val="90000"/>
              </a:lnSpc>
              <a:spcBef>
                <a:spcPts val="400"/>
              </a:spcBef>
              <a:spcAft>
                <a:spcPts val="0"/>
              </a:spcAft>
              <a:buClr>
                <a:srgbClr val="B4B7BA"/>
              </a:buClr>
              <a:buSzPts val="1500"/>
              <a:buFont typeface="Arial"/>
              <a:buNone/>
              <a:defRPr b="0" i="0" sz="1500" u="none" cap="none" strike="noStrike">
                <a:solidFill>
                  <a:srgbClr val="B4B7BA"/>
                </a:solidFill>
                <a:latin typeface="Arial"/>
                <a:ea typeface="Arial"/>
                <a:cs typeface="Arial"/>
                <a:sym typeface="Arial"/>
              </a:defRPr>
            </a:lvl2pPr>
            <a:lvl3pPr indent="-228600" lvl="2" marL="1371600" marR="0" rtl="0" algn="l">
              <a:lnSpc>
                <a:spcPct val="90000"/>
              </a:lnSpc>
              <a:spcBef>
                <a:spcPts val="400"/>
              </a:spcBef>
              <a:spcAft>
                <a:spcPts val="0"/>
              </a:spcAft>
              <a:buClr>
                <a:srgbClr val="B4B7BA"/>
              </a:buClr>
              <a:buSzPts val="1400"/>
              <a:buFont typeface="Arial"/>
              <a:buNone/>
              <a:defRPr b="0" i="0" sz="1400" u="none" cap="none" strike="noStrike">
                <a:solidFill>
                  <a:srgbClr val="B4B7BA"/>
                </a:solidFill>
                <a:latin typeface="Arial"/>
                <a:ea typeface="Arial"/>
                <a:cs typeface="Arial"/>
                <a:sym typeface="Arial"/>
              </a:defRPr>
            </a:lvl3pPr>
            <a:lvl4pPr indent="-228600" lvl="3" marL="18288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4pPr>
            <a:lvl5pPr indent="-228600" lvl="4" marL="22860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5pPr>
            <a:lvl6pPr indent="-228600" lvl="5" marL="27432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6pPr>
            <a:lvl7pPr indent="-228600" lvl="6" marL="32004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7pPr>
            <a:lvl8pPr indent="-228600" lvl="7" marL="36576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8pPr>
            <a:lvl9pPr indent="-228600" lvl="8" marL="4114800" marR="0" rtl="0" algn="l">
              <a:lnSpc>
                <a:spcPct val="90000"/>
              </a:lnSpc>
              <a:spcBef>
                <a:spcPts val="400"/>
              </a:spcBef>
              <a:spcAft>
                <a:spcPts val="0"/>
              </a:spcAft>
              <a:buClr>
                <a:srgbClr val="B4B7BA"/>
              </a:buClr>
              <a:buSzPts val="1200"/>
              <a:buFont typeface="Arial"/>
              <a:buNone/>
              <a:defRPr b="0" i="0" sz="1200" u="none" cap="none" strike="noStrike">
                <a:solidFill>
                  <a:srgbClr val="B4B7BA"/>
                </a:solidFill>
                <a:latin typeface="Arial"/>
                <a:ea typeface="Arial"/>
                <a:cs typeface="Arial"/>
                <a:sym typeface="A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93" name="Shape 193"/>
        <p:cNvGrpSpPr/>
        <p:nvPr/>
      </p:nvGrpSpPr>
      <p:grpSpPr>
        <a:xfrm>
          <a:off x="0" y="0"/>
          <a:ext cx="0" cy="0"/>
          <a:chOff x="0" y="0"/>
          <a:chExt cx="0" cy="0"/>
        </a:xfrm>
      </p:grpSpPr>
      <p:sp>
        <p:nvSpPr>
          <p:cNvPr id="194" name="Google Shape;194;p40"/>
          <p:cNvSpPr txBox="1"/>
          <p:nvPr>
            <p:ph idx="1" type="body"/>
          </p:nvPr>
        </p:nvSpPr>
        <p:spPr>
          <a:xfrm>
            <a:off x="629841" y="936678"/>
            <a:ext cx="3868200" cy="618000"/>
          </a:xfrm>
          <a:prstGeom prst="rect">
            <a:avLst/>
          </a:prstGeom>
          <a:noFill/>
          <a:ln>
            <a:noFill/>
          </a:ln>
        </p:spPr>
        <p:txBody>
          <a:bodyPr anchorCtr="0" anchor="b" bIns="17150" lIns="34300" spcFirstLastPara="1" rIns="34300" wrap="square" tIns="17150">
            <a:noAutofit/>
          </a:bodyPr>
          <a:lstStyle>
            <a:lvl1pPr indent="-228600" lvl="0" marL="457200" marR="0" rtl="0" algn="l">
              <a:lnSpc>
                <a:spcPct val="90000"/>
              </a:lnSpc>
              <a:spcBef>
                <a:spcPts val="800"/>
              </a:spcBef>
              <a:spcAft>
                <a:spcPts val="0"/>
              </a:spcAft>
              <a:buClr>
                <a:srgbClr val="455560"/>
              </a:buClr>
              <a:buSzPts val="1800"/>
              <a:buFont typeface="Arial"/>
              <a:buNone/>
              <a:defRPr b="1" i="0" sz="1800" u="none" cap="none" strike="noStrike">
                <a:solidFill>
                  <a:srgbClr val="455560"/>
                </a:solidFill>
                <a:latin typeface="Arial"/>
                <a:ea typeface="Arial"/>
                <a:cs typeface="Arial"/>
                <a:sym typeface="Arial"/>
              </a:defRPr>
            </a:lvl1pPr>
            <a:lvl2pPr indent="-228600" lvl="1" marL="914400" marR="0" rtl="0" algn="l">
              <a:lnSpc>
                <a:spcPct val="90000"/>
              </a:lnSpc>
              <a:spcBef>
                <a:spcPts val="400"/>
              </a:spcBef>
              <a:spcAft>
                <a:spcPts val="0"/>
              </a:spcAft>
              <a:buClr>
                <a:srgbClr val="455560"/>
              </a:buClr>
              <a:buSzPts val="1500"/>
              <a:buFont typeface="Arial"/>
              <a:buNone/>
              <a:defRPr b="1" i="0" sz="1500" u="none" cap="none" strike="noStrike">
                <a:solidFill>
                  <a:srgbClr val="455560"/>
                </a:solidFill>
                <a:latin typeface="Arial"/>
                <a:ea typeface="Arial"/>
                <a:cs typeface="Arial"/>
                <a:sym typeface="Arial"/>
              </a:defRPr>
            </a:lvl2pPr>
            <a:lvl3pPr indent="-228600" lvl="2" marL="1371600" marR="0" rtl="0" algn="l">
              <a:lnSpc>
                <a:spcPct val="90000"/>
              </a:lnSpc>
              <a:spcBef>
                <a:spcPts val="400"/>
              </a:spcBef>
              <a:spcAft>
                <a:spcPts val="0"/>
              </a:spcAft>
              <a:buClr>
                <a:srgbClr val="455560"/>
              </a:buClr>
              <a:buSzPts val="1400"/>
              <a:buFont typeface="Arial"/>
              <a:buNone/>
              <a:defRPr b="1" i="0" sz="1400" u="none" cap="none" strike="noStrike">
                <a:solidFill>
                  <a:srgbClr val="455560"/>
                </a:solidFill>
                <a:latin typeface="Arial"/>
                <a:ea typeface="Arial"/>
                <a:cs typeface="Arial"/>
                <a:sym typeface="Arial"/>
              </a:defRPr>
            </a:lvl3pPr>
            <a:lvl4pPr indent="-228600" lvl="3" marL="1828800" marR="0" rtl="0" algn="l">
              <a:lnSpc>
                <a:spcPct val="90000"/>
              </a:lnSpc>
              <a:spcBef>
                <a:spcPts val="400"/>
              </a:spcBef>
              <a:spcAft>
                <a:spcPts val="0"/>
              </a:spcAft>
              <a:buClr>
                <a:srgbClr val="455560"/>
              </a:buClr>
              <a:buSzPts val="1200"/>
              <a:buFont typeface="Arial"/>
              <a:buNone/>
              <a:defRPr b="1" i="0" sz="1200" u="none" cap="none" strike="noStrike">
                <a:solidFill>
                  <a:srgbClr val="455560"/>
                </a:solidFill>
                <a:latin typeface="Arial"/>
                <a:ea typeface="Arial"/>
                <a:cs typeface="Arial"/>
                <a:sym typeface="Arial"/>
              </a:defRPr>
            </a:lvl4pPr>
            <a:lvl5pPr indent="-228600" lvl="4" marL="2286000" marR="0" rtl="0" algn="l">
              <a:lnSpc>
                <a:spcPct val="90000"/>
              </a:lnSpc>
              <a:spcBef>
                <a:spcPts val="400"/>
              </a:spcBef>
              <a:spcAft>
                <a:spcPts val="0"/>
              </a:spcAft>
              <a:buClr>
                <a:srgbClr val="455560"/>
              </a:buClr>
              <a:buSzPts val="1200"/>
              <a:buFont typeface="Arial"/>
              <a:buNone/>
              <a:defRPr b="1" i="0" sz="1200" u="none" cap="none" strike="noStrike">
                <a:solidFill>
                  <a:srgbClr val="455560"/>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9pPr>
          </a:lstStyle>
          <a:p/>
        </p:txBody>
      </p:sp>
      <p:sp>
        <p:nvSpPr>
          <p:cNvPr id="195" name="Google Shape;195;p40"/>
          <p:cNvSpPr txBox="1"/>
          <p:nvPr>
            <p:ph idx="2" type="body"/>
          </p:nvPr>
        </p:nvSpPr>
        <p:spPr>
          <a:xfrm>
            <a:off x="629841" y="1554612"/>
            <a:ext cx="3868200" cy="2763300"/>
          </a:xfrm>
          <a:prstGeom prst="rect">
            <a:avLst/>
          </a:prstGeom>
          <a:noFill/>
          <a:ln>
            <a:noFill/>
          </a:ln>
        </p:spPr>
        <p:txBody>
          <a:bodyPr anchorCtr="0" anchor="t" bIns="17150" lIns="34300" spcFirstLastPara="1" rIns="34300" wrap="square" tIns="17150">
            <a:noAutofit/>
          </a:bodyPr>
          <a:lstStyle>
            <a:lvl1pPr indent="-361950" lvl="0" marL="457200" marR="0" rtl="0" algn="l">
              <a:lnSpc>
                <a:spcPct val="90000"/>
              </a:lnSpc>
              <a:spcBef>
                <a:spcPts val="800"/>
              </a:spcBef>
              <a:spcAft>
                <a:spcPts val="0"/>
              </a:spcAft>
              <a:buClr>
                <a:srgbClr val="455560"/>
              </a:buClr>
              <a:buSzPts val="2100"/>
              <a:buFont typeface="Arial"/>
              <a:buChar char="•"/>
              <a:defRPr b="0" i="0" sz="2100" u="none" cap="none" strike="noStrike">
                <a:solidFill>
                  <a:srgbClr val="455560"/>
                </a:solidFill>
                <a:latin typeface="Arial"/>
                <a:ea typeface="Arial"/>
                <a:cs typeface="Arial"/>
                <a:sym typeface="Arial"/>
              </a:defRPr>
            </a:lvl1pPr>
            <a:lvl2pPr indent="-342900" lvl="1" marL="914400"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indent="-323850" lvl="2" marL="1371600"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indent="-317500" lvl="3" marL="18288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indent="-317500" lvl="4" marL="22860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96" name="Google Shape;196;p40"/>
          <p:cNvSpPr txBox="1"/>
          <p:nvPr>
            <p:ph idx="3" type="body"/>
          </p:nvPr>
        </p:nvSpPr>
        <p:spPr>
          <a:xfrm>
            <a:off x="4629150" y="936678"/>
            <a:ext cx="3887400" cy="618000"/>
          </a:xfrm>
          <a:prstGeom prst="rect">
            <a:avLst/>
          </a:prstGeom>
          <a:noFill/>
          <a:ln>
            <a:noFill/>
          </a:ln>
        </p:spPr>
        <p:txBody>
          <a:bodyPr anchorCtr="0" anchor="b" bIns="17150" lIns="34300" spcFirstLastPara="1" rIns="34300" wrap="square" tIns="17150">
            <a:noAutofit/>
          </a:bodyPr>
          <a:lstStyle>
            <a:lvl1pPr indent="-228600" lvl="0" marL="457200" marR="0" rtl="0" algn="l">
              <a:lnSpc>
                <a:spcPct val="90000"/>
              </a:lnSpc>
              <a:spcBef>
                <a:spcPts val="800"/>
              </a:spcBef>
              <a:spcAft>
                <a:spcPts val="0"/>
              </a:spcAft>
              <a:buClr>
                <a:srgbClr val="455560"/>
              </a:buClr>
              <a:buSzPts val="1800"/>
              <a:buFont typeface="Arial"/>
              <a:buNone/>
              <a:defRPr b="1" i="0" sz="1800" u="none" cap="none" strike="noStrike">
                <a:solidFill>
                  <a:srgbClr val="455560"/>
                </a:solidFill>
                <a:latin typeface="Arial"/>
                <a:ea typeface="Arial"/>
                <a:cs typeface="Arial"/>
                <a:sym typeface="Arial"/>
              </a:defRPr>
            </a:lvl1pPr>
            <a:lvl2pPr indent="-228600" lvl="1" marL="914400" marR="0" rtl="0" algn="l">
              <a:lnSpc>
                <a:spcPct val="90000"/>
              </a:lnSpc>
              <a:spcBef>
                <a:spcPts val="400"/>
              </a:spcBef>
              <a:spcAft>
                <a:spcPts val="0"/>
              </a:spcAft>
              <a:buClr>
                <a:srgbClr val="455560"/>
              </a:buClr>
              <a:buSzPts val="1500"/>
              <a:buFont typeface="Arial"/>
              <a:buNone/>
              <a:defRPr b="1" i="0" sz="1500" u="none" cap="none" strike="noStrike">
                <a:solidFill>
                  <a:srgbClr val="455560"/>
                </a:solidFill>
                <a:latin typeface="Arial"/>
                <a:ea typeface="Arial"/>
                <a:cs typeface="Arial"/>
                <a:sym typeface="Arial"/>
              </a:defRPr>
            </a:lvl2pPr>
            <a:lvl3pPr indent="-228600" lvl="2" marL="1371600" marR="0" rtl="0" algn="l">
              <a:lnSpc>
                <a:spcPct val="90000"/>
              </a:lnSpc>
              <a:spcBef>
                <a:spcPts val="400"/>
              </a:spcBef>
              <a:spcAft>
                <a:spcPts val="0"/>
              </a:spcAft>
              <a:buClr>
                <a:srgbClr val="455560"/>
              </a:buClr>
              <a:buSzPts val="1400"/>
              <a:buFont typeface="Arial"/>
              <a:buNone/>
              <a:defRPr b="1" i="0" sz="1400" u="none" cap="none" strike="noStrike">
                <a:solidFill>
                  <a:srgbClr val="455560"/>
                </a:solidFill>
                <a:latin typeface="Arial"/>
                <a:ea typeface="Arial"/>
                <a:cs typeface="Arial"/>
                <a:sym typeface="Arial"/>
              </a:defRPr>
            </a:lvl3pPr>
            <a:lvl4pPr indent="-228600" lvl="3" marL="1828800" marR="0" rtl="0" algn="l">
              <a:lnSpc>
                <a:spcPct val="90000"/>
              </a:lnSpc>
              <a:spcBef>
                <a:spcPts val="400"/>
              </a:spcBef>
              <a:spcAft>
                <a:spcPts val="0"/>
              </a:spcAft>
              <a:buClr>
                <a:srgbClr val="455560"/>
              </a:buClr>
              <a:buSzPts val="1200"/>
              <a:buFont typeface="Arial"/>
              <a:buNone/>
              <a:defRPr b="1" i="0" sz="1200" u="none" cap="none" strike="noStrike">
                <a:solidFill>
                  <a:srgbClr val="455560"/>
                </a:solidFill>
                <a:latin typeface="Arial"/>
                <a:ea typeface="Arial"/>
                <a:cs typeface="Arial"/>
                <a:sym typeface="Arial"/>
              </a:defRPr>
            </a:lvl4pPr>
            <a:lvl5pPr indent="-228600" lvl="4" marL="2286000" marR="0" rtl="0" algn="l">
              <a:lnSpc>
                <a:spcPct val="90000"/>
              </a:lnSpc>
              <a:spcBef>
                <a:spcPts val="400"/>
              </a:spcBef>
              <a:spcAft>
                <a:spcPts val="0"/>
              </a:spcAft>
              <a:buClr>
                <a:srgbClr val="455560"/>
              </a:buClr>
              <a:buSzPts val="1200"/>
              <a:buFont typeface="Arial"/>
              <a:buNone/>
              <a:defRPr b="1" i="0" sz="1200" u="none" cap="none" strike="noStrike">
                <a:solidFill>
                  <a:srgbClr val="455560"/>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9pPr>
          </a:lstStyle>
          <a:p/>
        </p:txBody>
      </p:sp>
      <p:sp>
        <p:nvSpPr>
          <p:cNvPr id="197" name="Google Shape;197;p40"/>
          <p:cNvSpPr txBox="1"/>
          <p:nvPr>
            <p:ph idx="4" type="body"/>
          </p:nvPr>
        </p:nvSpPr>
        <p:spPr>
          <a:xfrm>
            <a:off x="4629150" y="1554612"/>
            <a:ext cx="3887400" cy="2763300"/>
          </a:xfrm>
          <a:prstGeom prst="rect">
            <a:avLst/>
          </a:prstGeom>
          <a:noFill/>
          <a:ln>
            <a:noFill/>
          </a:ln>
        </p:spPr>
        <p:txBody>
          <a:bodyPr anchorCtr="0" anchor="t" bIns="17150" lIns="34300" spcFirstLastPara="1" rIns="34300" wrap="square" tIns="17150">
            <a:noAutofit/>
          </a:bodyPr>
          <a:lstStyle>
            <a:lvl1pPr indent="-361950" lvl="0" marL="457200" marR="0" rtl="0" algn="l">
              <a:lnSpc>
                <a:spcPct val="90000"/>
              </a:lnSpc>
              <a:spcBef>
                <a:spcPts val="800"/>
              </a:spcBef>
              <a:spcAft>
                <a:spcPts val="0"/>
              </a:spcAft>
              <a:buClr>
                <a:srgbClr val="455560"/>
              </a:buClr>
              <a:buSzPts val="2100"/>
              <a:buFont typeface="Arial"/>
              <a:buChar char="•"/>
              <a:defRPr b="0" i="0" sz="2100" u="none" cap="none" strike="noStrike">
                <a:solidFill>
                  <a:srgbClr val="455560"/>
                </a:solidFill>
                <a:latin typeface="Arial"/>
                <a:ea typeface="Arial"/>
                <a:cs typeface="Arial"/>
                <a:sym typeface="Arial"/>
              </a:defRPr>
            </a:lvl1pPr>
            <a:lvl2pPr indent="-342900" lvl="1" marL="914400"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indent="-323850" lvl="2" marL="1371600"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indent="-317500" lvl="3" marL="18288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indent="-317500" lvl="4" marL="22860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98" name="Google Shape;198;p40"/>
          <p:cNvSpPr/>
          <p:nvPr/>
        </p:nvSpPr>
        <p:spPr>
          <a:xfrm>
            <a:off x="0" y="0"/>
            <a:ext cx="9144000" cy="636000"/>
          </a:xfrm>
          <a:prstGeom prst="rect">
            <a:avLst/>
          </a:prstGeom>
          <a:solidFill>
            <a:srgbClr val="00559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99" name="Google Shape;199;p40"/>
          <p:cNvSpPr txBox="1"/>
          <p:nvPr>
            <p:ph type="title"/>
          </p:nvPr>
        </p:nvSpPr>
        <p:spPr>
          <a:xfrm>
            <a:off x="628650" y="80575"/>
            <a:ext cx="7886700" cy="549000"/>
          </a:xfrm>
          <a:prstGeom prst="rect">
            <a:avLst/>
          </a:prstGeom>
          <a:noFill/>
          <a:ln>
            <a:noFill/>
          </a:ln>
        </p:spPr>
        <p:txBody>
          <a:bodyPr anchorCtr="0" anchor="ctr" bIns="17150" lIns="34300" spcFirstLastPara="1" rIns="34300" wrap="square" tIns="17150">
            <a:noAutofit/>
          </a:bodyPr>
          <a:lstStyle>
            <a:lvl1pPr lvl="0" marR="0" rtl="0" algn="l">
              <a:lnSpc>
                <a:spcPct val="90000"/>
              </a:lnSpc>
              <a:spcBef>
                <a:spcPts val="0"/>
              </a:spcBef>
              <a:spcAft>
                <a:spcPts val="0"/>
              </a:spcAft>
              <a:buClr>
                <a:schemeClr val="lt1"/>
              </a:buClr>
              <a:buSzPts val="2300"/>
              <a:buFont typeface="Arial"/>
              <a:buNone/>
              <a:defRPr b="0" i="0" sz="2300" u="none" cap="none" strike="noStrike">
                <a:solidFill>
                  <a:schemeClr val="lt1"/>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0" name="Shape 200"/>
        <p:cNvGrpSpPr/>
        <p:nvPr/>
      </p:nvGrpSpPr>
      <p:grpSpPr>
        <a:xfrm>
          <a:off x="0" y="0"/>
          <a:ext cx="0" cy="0"/>
          <a:chOff x="0" y="0"/>
          <a:chExt cx="0" cy="0"/>
        </a:xfrm>
      </p:grpSpPr>
      <p:sp>
        <p:nvSpPr>
          <p:cNvPr id="201" name="Google Shape;201;p41"/>
          <p:cNvSpPr txBox="1"/>
          <p:nvPr>
            <p:ph type="title"/>
          </p:nvPr>
        </p:nvSpPr>
        <p:spPr>
          <a:xfrm>
            <a:off x="629842" y="342900"/>
            <a:ext cx="2949000" cy="1200300"/>
          </a:xfrm>
          <a:prstGeom prst="rect">
            <a:avLst/>
          </a:prstGeom>
          <a:noFill/>
          <a:ln>
            <a:noFill/>
          </a:ln>
        </p:spPr>
        <p:txBody>
          <a:bodyPr anchorCtr="0" anchor="b" bIns="17150" lIns="34300" spcFirstLastPara="1" rIns="34300" wrap="square" tIns="17150">
            <a:noAutofit/>
          </a:bodyPr>
          <a:lstStyle>
            <a:lvl1pPr lvl="0" marR="0" rtl="0" algn="l">
              <a:lnSpc>
                <a:spcPct val="90000"/>
              </a:lnSpc>
              <a:spcBef>
                <a:spcPts val="0"/>
              </a:spcBef>
              <a:spcAft>
                <a:spcPts val="0"/>
              </a:spcAft>
              <a:buClr>
                <a:srgbClr val="005595"/>
              </a:buClr>
              <a:buSzPts val="2400"/>
              <a:buFont typeface="Arial"/>
              <a:buNone/>
              <a:defRPr b="0" i="0" sz="2400" u="none" cap="none" strike="noStrike">
                <a:solidFill>
                  <a:srgbClr val="005595"/>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
        <p:nvSpPr>
          <p:cNvPr id="202" name="Google Shape;202;p41"/>
          <p:cNvSpPr txBox="1"/>
          <p:nvPr>
            <p:ph idx="1" type="body"/>
          </p:nvPr>
        </p:nvSpPr>
        <p:spPr>
          <a:xfrm>
            <a:off x="3887391" y="740569"/>
            <a:ext cx="4629300" cy="3655200"/>
          </a:xfrm>
          <a:prstGeom prst="rect">
            <a:avLst/>
          </a:prstGeom>
          <a:noFill/>
          <a:ln>
            <a:noFill/>
          </a:ln>
        </p:spPr>
        <p:txBody>
          <a:bodyPr anchorCtr="0" anchor="t" bIns="17150" lIns="34300" spcFirstLastPara="1" rIns="34300" wrap="square" tIns="17150">
            <a:noAutofit/>
          </a:bodyPr>
          <a:lstStyle>
            <a:lvl1pPr indent="-381000" lvl="0" marL="457200" marR="0" rtl="0" algn="l">
              <a:lnSpc>
                <a:spcPct val="90000"/>
              </a:lnSpc>
              <a:spcBef>
                <a:spcPts val="800"/>
              </a:spcBef>
              <a:spcAft>
                <a:spcPts val="0"/>
              </a:spcAft>
              <a:buClr>
                <a:srgbClr val="455560"/>
              </a:buClr>
              <a:buSzPts val="2400"/>
              <a:buFont typeface="Arial"/>
              <a:buChar char="•"/>
              <a:defRPr b="0" i="0" sz="2400" u="none" cap="none" strike="noStrike">
                <a:solidFill>
                  <a:srgbClr val="455560"/>
                </a:solidFill>
                <a:latin typeface="Arial"/>
                <a:ea typeface="Arial"/>
                <a:cs typeface="Arial"/>
                <a:sym typeface="Arial"/>
              </a:defRPr>
            </a:lvl1pPr>
            <a:lvl2pPr indent="-361950" lvl="1" marL="914400" marR="0" rtl="0" algn="l">
              <a:lnSpc>
                <a:spcPct val="90000"/>
              </a:lnSpc>
              <a:spcBef>
                <a:spcPts val="400"/>
              </a:spcBef>
              <a:spcAft>
                <a:spcPts val="0"/>
              </a:spcAft>
              <a:buClr>
                <a:srgbClr val="455560"/>
              </a:buClr>
              <a:buSzPts val="2100"/>
              <a:buFont typeface="Arial"/>
              <a:buChar char="•"/>
              <a:defRPr b="0" i="0" sz="2100" u="none" cap="none" strike="noStrike">
                <a:solidFill>
                  <a:srgbClr val="455560"/>
                </a:solidFill>
                <a:latin typeface="Arial"/>
                <a:ea typeface="Arial"/>
                <a:cs typeface="Arial"/>
                <a:sym typeface="Arial"/>
              </a:defRPr>
            </a:lvl2pPr>
            <a:lvl3pPr indent="-342900" lvl="2" marL="1371600"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3pPr>
            <a:lvl4pPr indent="-323850" lvl="3" marL="1828800"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4pPr>
            <a:lvl5pPr indent="-323850" lvl="4" marL="2286000"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203" name="Google Shape;203;p41"/>
          <p:cNvSpPr txBox="1"/>
          <p:nvPr>
            <p:ph idx="2" type="body"/>
          </p:nvPr>
        </p:nvSpPr>
        <p:spPr>
          <a:xfrm>
            <a:off x="629842" y="1543050"/>
            <a:ext cx="2949000" cy="2858700"/>
          </a:xfrm>
          <a:prstGeom prst="rect">
            <a:avLst/>
          </a:prstGeom>
          <a:noFill/>
          <a:ln>
            <a:noFill/>
          </a:ln>
        </p:spPr>
        <p:txBody>
          <a:bodyPr anchorCtr="0" anchor="t" bIns="17150" lIns="34300" spcFirstLastPara="1" rIns="34300" wrap="square" tIns="17150">
            <a:noAutofit/>
          </a:bodyPr>
          <a:lstStyle>
            <a:lvl1pPr indent="-228600" lvl="0" marL="457200" marR="0" rtl="0" algn="l">
              <a:lnSpc>
                <a:spcPct val="90000"/>
              </a:lnSpc>
              <a:spcBef>
                <a:spcPts val="800"/>
              </a:spcBef>
              <a:spcAft>
                <a:spcPts val="0"/>
              </a:spcAft>
              <a:buClr>
                <a:srgbClr val="455560"/>
              </a:buClr>
              <a:buSzPts val="1200"/>
              <a:buFont typeface="Arial"/>
              <a:buNone/>
              <a:defRPr b="0" i="0" sz="1200" u="none" cap="none" strike="noStrike">
                <a:solidFill>
                  <a:srgbClr val="455560"/>
                </a:solidFill>
                <a:latin typeface="Arial"/>
                <a:ea typeface="Arial"/>
                <a:cs typeface="Arial"/>
                <a:sym typeface="Arial"/>
              </a:defRPr>
            </a:lvl1pPr>
            <a:lvl2pPr indent="-228600" lvl="1" marL="914400" marR="0" rtl="0" algn="l">
              <a:lnSpc>
                <a:spcPct val="90000"/>
              </a:lnSpc>
              <a:spcBef>
                <a:spcPts val="400"/>
              </a:spcBef>
              <a:spcAft>
                <a:spcPts val="0"/>
              </a:spcAft>
              <a:buClr>
                <a:srgbClr val="455560"/>
              </a:buClr>
              <a:buSzPts val="1100"/>
              <a:buFont typeface="Arial"/>
              <a:buNone/>
              <a:defRPr b="0" i="0" sz="1100" u="none" cap="none" strike="noStrike">
                <a:solidFill>
                  <a:srgbClr val="455560"/>
                </a:solidFill>
                <a:latin typeface="Arial"/>
                <a:ea typeface="Arial"/>
                <a:cs typeface="Arial"/>
                <a:sym typeface="Arial"/>
              </a:defRPr>
            </a:lvl2pPr>
            <a:lvl3pPr indent="-228600" lvl="2" marL="1371600" marR="0" rtl="0" algn="l">
              <a:lnSpc>
                <a:spcPct val="90000"/>
              </a:lnSpc>
              <a:spcBef>
                <a:spcPts val="400"/>
              </a:spcBef>
              <a:spcAft>
                <a:spcPts val="0"/>
              </a:spcAft>
              <a:buClr>
                <a:srgbClr val="455560"/>
              </a:buClr>
              <a:buSzPts val="900"/>
              <a:buFont typeface="Arial"/>
              <a:buNone/>
              <a:defRPr b="0" i="0" sz="900" u="none" cap="none" strike="noStrike">
                <a:solidFill>
                  <a:srgbClr val="455560"/>
                </a:solidFill>
                <a:latin typeface="Arial"/>
                <a:ea typeface="Arial"/>
                <a:cs typeface="Arial"/>
                <a:sym typeface="Arial"/>
              </a:defRPr>
            </a:lvl3pPr>
            <a:lvl4pPr indent="-228600" lvl="3" marL="1828800" marR="0" rtl="0" algn="l">
              <a:lnSpc>
                <a:spcPct val="90000"/>
              </a:lnSpc>
              <a:spcBef>
                <a:spcPts val="400"/>
              </a:spcBef>
              <a:spcAft>
                <a:spcPts val="0"/>
              </a:spcAft>
              <a:buClr>
                <a:srgbClr val="455560"/>
              </a:buClr>
              <a:buSzPts val="800"/>
              <a:buFont typeface="Arial"/>
              <a:buNone/>
              <a:defRPr b="0" i="0" sz="800" u="none" cap="none" strike="noStrike">
                <a:solidFill>
                  <a:srgbClr val="455560"/>
                </a:solidFill>
                <a:latin typeface="Arial"/>
                <a:ea typeface="Arial"/>
                <a:cs typeface="Arial"/>
                <a:sym typeface="Arial"/>
              </a:defRPr>
            </a:lvl4pPr>
            <a:lvl5pPr indent="-228600" lvl="4" marL="2286000" marR="0" rtl="0" algn="l">
              <a:lnSpc>
                <a:spcPct val="90000"/>
              </a:lnSpc>
              <a:spcBef>
                <a:spcPts val="400"/>
              </a:spcBef>
              <a:spcAft>
                <a:spcPts val="0"/>
              </a:spcAft>
              <a:buClr>
                <a:srgbClr val="455560"/>
              </a:buClr>
              <a:buSzPts val="800"/>
              <a:buFont typeface="Arial"/>
              <a:buNone/>
              <a:defRPr b="0" i="0" sz="800" u="none" cap="none" strike="noStrike">
                <a:solidFill>
                  <a:srgbClr val="455560"/>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4" name="Shape 204"/>
        <p:cNvGrpSpPr/>
        <p:nvPr/>
      </p:nvGrpSpPr>
      <p:grpSpPr>
        <a:xfrm>
          <a:off x="0" y="0"/>
          <a:ext cx="0" cy="0"/>
          <a:chOff x="0" y="0"/>
          <a:chExt cx="0" cy="0"/>
        </a:xfrm>
      </p:grpSpPr>
      <p:sp>
        <p:nvSpPr>
          <p:cNvPr id="205" name="Google Shape;205;p42"/>
          <p:cNvSpPr txBox="1"/>
          <p:nvPr>
            <p:ph type="title"/>
          </p:nvPr>
        </p:nvSpPr>
        <p:spPr>
          <a:xfrm>
            <a:off x="629842" y="342900"/>
            <a:ext cx="2949000" cy="1200300"/>
          </a:xfrm>
          <a:prstGeom prst="rect">
            <a:avLst/>
          </a:prstGeom>
          <a:noFill/>
          <a:ln>
            <a:noFill/>
          </a:ln>
        </p:spPr>
        <p:txBody>
          <a:bodyPr anchorCtr="0" anchor="b" bIns="17150" lIns="34300" spcFirstLastPara="1" rIns="34300" wrap="square" tIns="17150">
            <a:noAutofit/>
          </a:bodyPr>
          <a:lstStyle>
            <a:lvl1pPr lvl="0" marR="0" rtl="0" algn="l">
              <a:lnSpc>
                <a:spcPct val="90000"/>
              </a:lnSpc>
              <a:spcBef>
                <a:spcPts val="0"/>
              </a:spcBef>
              <a:spcAft>
                <a:spcPts val="0"/>
              </a:spcAft>
              <a:buClr>
                <a:srgbClr val="005595"/>
              </a:buClr>
              <a:buSzPts val="2400"/>
              <a:buFont typeface="Arial"/>
              <a:buNone/>
              <a:defRPr b="0" i="0" sz="2400" u="none" cap="none" strike="noStrike">
                <a:solidFill>
                  <a:srgbClr val="005595"/>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
        <p:nvSpPr>
          <p:cNvPr id="206" name="Google Shape;206;p42"/>
          <p:cNvSpPr/>
          <p:nvPr>
            <p:ph idx="2" type="pic"/>
          </p:nvPr>
        </p:nvSpPr>
        <p:spPr>
          <a:xfrm>
            <a:off x="3887391" y="740569"/>
            <a:ext cx="4629300" cy="3655200"/>
          </a:xfrm>
          <a:prstGeom prst="rect">
            <a:avLst/>
          </a:prstGeom>
          <a:noFill/>
          <a:ln>
            <a:noFill/>
          </a:ln>
        </p:spPr>
        <p:txBody>
          <a:bodyPr anchorCtr="0" anchor="t" bIns="17150" lIns="34300" spcFirstLastPara="1" rIns="34300" wrap="square" tIns="17150">
            <a:noAutofit/>
          </a:bodyPr>
          <a:lstStyle>
            <a:lvl1pPr lvl="0" marR="0" rtl="0" algn="l">
              <a:lnSpc>
                <a:spcPct val="90000"/>
              </a:lnSpc>
              <a:spcBef>
                <a:spcPts val="800"/>
              </a:spcBef>
              <a:spcAft>
                <a:spcPts val="0"/>
              </a:spcAft>
              <a:buClr>
                <a:srgbClr val="455560"/>
              </a:buClr>
              <a:buSzPts val="2400"/>
              <a:buFont typeface="Arial"/>
              <a:buNone/>
              <a:defRPr b="0" i="0" sz="2400" u="none" cap="none" strike="noStrike">
                <a:solidFill>
                  <a:srgbClr val="455560"/>
                </a:solidFill>
                <a:latin typeface="Arial"/>
                <a:ea typeface="Arial"/>
                <a:cs typeface="Arial"/>
                <a:sym typeface="Arial"/>
              </a:defRPr>
            </a:lvl1pPr>
            <a:lvl2pPr lvl="1" marR="0" rtl="0" algn="l">
              <a:lnSpc>
                <a:spcPct val="90000"/>
              </a:lnSpc>
              <a:spcBef>
                <a:spcPts val="400"/>
              </a:spcBef>
              <a:spcAft>
                <a:spcPts val="0"/>
              </a:spcAft>
              <a:buClr>
                <a:srgbClr val="455560"/>
              </a:buClr>
              <a:buSzPts val="2100"/>
              <a:buFont typeface="Arial"/>
              <a:buNone/>
              <a:defRPr b="0" i="0" sz="2100" u="none" cap="none" strike="noStrike">
                <a:solidFill>
                  <a:srgbClr val="455560"/>
                </a:solidFill>
                <a:latin typeface="Arial"/>
                <a:ea typeface="Arial"/>
                <a:cs typeface="Arial"/>
                <a:sym typeface="Arial"/>
              </a:defRPr>
            </a:lvl2pPr>
            <a:lvl3pPr lvl="2" marR="0" rtl="0" algn="l">
              <a:lnSpc>
                <a:spcPct val="90000"/>
              </a:lnSpc>
              <a:spcBef>
                <a:spcPts val="400"/>
              </a:spcBef>
              <a:spcAft>
                <a:spcPts val="0"/>
              </a:spcAft>
              <a:buClr>
                <a:srgbClr val="455560"/>
              </a:buClr>
              <a:buSzPts val="1800"/>
              <a:buFont typeface="Arial"/>
              <a:buNone/>
              <a:defRPr b="0" i="0" sz="1800" u="none" cap="none" strike="noStrike">
                <a:solidFill>
                  <a:srgbClr val="455560"/>
                </a:solidFill>
                <a:latin typeface="Arial"/>
                <a:ea typeface="Arial"/>
                <a:cs typeface="Arial"/>
                <a:sym typeface="Arial"/>
              </a:defRPr>
            </a:lvl3pPr>
            <a:lvl4pPr lvl="3" marR="0" rtl="0" algn="l">
              <a:lnSpc>
                <a:spcPct val="90000"/>
              </a:lnSpc>
              <a:spcBef>
                <a:spcPts val="400"/>
              </a:spcBef>
              <a:spcAft>
                <a:spcPts val="0"/>
              </a:spcAft>
              <a:buClr>
                <a:srgbClr val="455560"/>
              </a:buClr>
              <a:buSzPts val="1500"/>
              <a:buFont typeface="Arial"/>
              <a:buNone/>
              <a:defRPr b="0" i="0" sz="1500" u="none" cap="none" strike="noStrike">
                <a:solidFill>
                  <a:srgbClr val="455560"/>
                </a:solidFill>
                <a:latin typeface="Arial"/>
                <a:ea typeface="Arial"/>
                <a:cs typeface="Arial"/>
                <a:sym typeface="Arial"/>
              </a:defRPr>
            </a:lvl4pPr>
            <a:lvl5pPr lvl="4" marR="0" rtl="0" algn="l">
              <a:lnSpc>
                <a:spcPct val="90000"/>
              </a:lnSpc>
              <a:spcBef>
                <a:spcPts val="400"/>
              </a:spcBef>
              <a:spcAft>
                <a:spcPts val="0"/>
              </a:spcAft>
              <a:buClr>
                <a:srgbClr val="455560"/>
              </a:buClr>
              <a:buSzPts val="1500"/>
              <a:buFont typeface="Arial"/>
              <a:buNone/>
              <a:defRPr b="0" i="0" sz="1500" u="none" cap="none" strike="noStrike">
                <a:solidFill>
                  <a:srgbClr val="455560"/>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207" name="Google Shape;207;p42"/>
          <p:cNvSpPr txBox="1"/>
          <p:nvPr>
            <p:ph idx="1" type="body"/>
          </p:nvPr>
        </p:nvSpPr>
        <p:spPr>
          <a:xfrm>
            <a:off x="629842" y="1543050"/>
            <a:ext cx="2949000" cy="2858700"/>
          </a:xfrm>
          <a:prstGeom prst="rect">
            <a:avLst/>
          </a:prstGeom>
          <a:noFill/>
          <a:ln>
            <a:noFill/>
          </a:ln>
        </p:spPr>
        <p:txBody>
          <a:bodyPr anchorCtr="0" anchor="t" bIns="17150" lIns="34300" spcFirstLastPara="1" rIns="34300" wrap="square" tIns="17150">
            <a:noAutofit/>
          </a:bodyPr>
          <a:lstStyle>
            <a:lvl1pPr indent="-228600" lvl="0" marL="457200" marR="0" rtl="0" algn="l">
              <a:lnSpc>
                <a:spcPct val="90000"/>
              </a:lnSpc>
              <a:spcBef>
                <a:spcPts val="800"/>
              </a:spcBef>
              <a:spcAft>
                <a:spcPts val="0"/>
              </a:spcAft>
              <a:buClr>
                <a:srgbClr val="455560"/>
              </a:buClr>
              <a:buSzPts val="1200"/>
              <a:buFont typeface="Arial"/>
              <a:buNone/>
              <a:defRPr b="0" i="0" sz="1200" u="none" cap="none" strike="noStrike">
                <a:solidFill>
                  <a:srgbClr val="455560"/>
                </a:solidFill>
                <a:latin typeface="Arial"/>
                <a:ea typeface="Arial"/>
                <a:cs typeface="Arial"/>
                <a:sym typeface="Arial"/>
              </a:defRPr>
            </a:lvl1pPr>
            <a:lvl2pPr indent="-228600" lvl="1" marL="914400" marR="0" rtl="0" algn="l">
              <a:lnSpc>
                <a:spcPct val="90000"/>
              </a:lnSpc>
              <a:spcBef>
                <a:spcPts val="400"/>
              </a:spcBef>
              <a:spcAft>
                <a:spcPts val="0"/>
              </a:spcAft>
              <a:buClr>
                <a:srgbClr val="455560"/>
              </a:buClr>
              <a:buSzPts val="1100"/>
              <a:buFont typeface="Arial"/>
              <a:buNone/>
              <a:defRPr b="0" i="0" sz="1100" u="none" cap="none" strike="noStrike">
                <a:solidFill>
                  <a:srgbClr val="455560"/>
                </a:solidFill>
                <a:latin typeface="Arial"/>
                <a:ea typeface="Arial"/>
                <a:cs typeface="Arial"/>
                <a:sym typeface="Arial"/>
              </a:defRPr>
            </a:lvl2pPr>
            <a:lvl3pPr indent="-228600" lvl="2" marL="1371600" marR="0" rtl="0" algn="l">
              <a:lnSpc>
                <a:spcPct val="90000"/>
              </a:lnSpc>
              <a:spcBef>
                <a:spcPts val="400"/>
              </a:spcBef>
              <a:spcAft>
                <a:spcPts val="0"/>
              </a:spcAft>
              <a:buClr>
                <a:srgbClr val="455560"/>
              </a:buClr>
              <a:buSzPts val="900"/>
              <a:buFont typeface="Arial"/>
              <a:buNone/>
              <a:defRPr b="0" i="0" sz="900" u="none" cap="none" strike="noStrike">
                <a:solidFill>
                  <a:srgbClr val="455560"/>
                </a:solidFill>
                <a:latin typeface="Arial"/>
                <a:ea typeface="Arial"/>
                <a:cs typeface="Arial"/>
                <a:sym typeface="Arial"/>
              </a:defRPr>
            </a:lvl3pPr>
            <a:lvl4pPr indent="-228600" lvl="3" marL="1828800" marR="0" rtl="0" algn="l">
              <a:lnSpc>
                <a:spcPct val="90000"/>
              </a:lnSpc>
              <a:spcBef>
                <a:spcPts val="400"/>
              </a:spcBef>
              <a:spcAft>
                <a:spcPts val="0"/>
              </a:spcAft>
              <a:buClr>
                <a:srgbClr val="455560"/>
              </a:buClr>
              <a:buSzPts val="800"/>
              <a:buFont typeface="Arial"/>
              <a:buNone/>
              <a:defRPr b="0" i="0" sz="800" u="none" cap="none" strike="noStrike">
                <a:solidFill>
                  <a:srgbClr val="455560"/>
                </a:solidFill>
                <a:latin typeface="Arial"/>
                <a:ea typeface="Arial"/>
                <a:cs typeface="Arial"/>
                <a:sym typeface="Arial"/>
              </a:defRPr>
            </a:lvl4pPr>
            <a:lvl5pPr indent="-228600" lvl="4" marL="2286000" marR="0" rtl="0" algn="l">
              <a:lnSpc>
                <a:spcPct val="90000"/>
              </a:lnSpc>
              <a:spcBef>
                <a:spcPts val="400"/>
              </a:spcBef>
              <a:spcAft>
                <a:spcPts val="0"/>
              </a:spcAft>
              <a:buClr>
                <a:srgbClr val="455560"/>
              </a:buClr>
              <a:buSzPts val="800"/>
              <a:buFont typeface="Arial"/>
              <a:buNone/>
              <a:defRPr b="0" i="0" sz="800" u="none" cap="none" strike="noStrike">
                <a:solidFill>
                  <a:srgbClr val="455560"/>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p:cSld name="1_Quote">
    <p:spTree>
      <p:nvGrpSpPr>
        <p:cNvPr id="208" name="Shape 208"/>
        <p:cNvGrpSpPr/>
        <p:nvPr/>
      </p:nvGrpSpPr>
      <p:grpSpPr>
        <a:xfrm>
          <a:off x="0" y="0"/>
          <a:ext cx="0" cy="0"/>
          <a:chOff x="0" y="0"/>
          <a:chExt cx="0" cy="0"/>
        </a:xfrm>
      </p:grpSpPr>
      <p:sp>
        <p:nvSpPr>
          <p:cNvPr id="209" name="Google Shape;209;p43"/>
          <p:cNvSpPr/>
          <p:nvPr>
            <p:ph idx="2" type="pic"/>
          </p:nvPr>
        </p:nvSpPr>
        <p:spPr>
          <a:xfrm>
            <a:off x="766325" y="1182207"/>
            <a:ext cx="1808700" cy="1371600"/>
          </a:xfrm>
          <a:prstGeom prst="rect">
            <a:avLst/>
          </a:prstGeom>
          <a:noFill/>
          <a:ln>
            <a:noFill/>
          </a:ln>
        </p:spPr>
        <p:txBody>
          <a:bodyPr anchorCtr="0" anchor="t" bIns="17150" lIns="34300" spcFirstLastPara="1" rIns="34300" wrap="square" tIns="17150">
            <a:noAutofit/>
          </a:bodyPr>
          <a:lstStyle>
            <a:lvl1pPr lvl="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lvl="2"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lvl="3"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lvl="4"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10" name="Google Shape;210;p43"/>
          <p:cNvSpPr/>
          <p:nvPr>
            <p:ph idx="3" type="pic"/>
          </p:nvPr>
        </p:nvSpPr>
        <p:spPr>
          <a:xfrm>
            <a:off x="2716070" y="1182207"/>
            <a:ext cx="1808700" cy="1371600"/>
          </a:xfrm>
          <a:prstGeom prst="rect">
            <a:avLst/>
          </a:prstGeom>
          <a:noFill/>
          <a:ln>
            <a:noFill/>
          </a:ln>
        </p:spPr>
        <p:txBody>
          <a:bodyPr anchorCtr="0" anchor="t" bIns="17150" lIns="34300" spcFirstLastPara="1" rIns="34300" wrap="square" tIns="17150">
            <a:noAutofit/>
          </a:bodyPr>
          <a:lstStyle>
            <a:lvl1pPr lvl="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lvl="2"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lvl="3"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lvl="4"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11" name="Google Shape;211;p43"/>
          <p:cNvSpPr/>
          <p:nvPr>
            <p:ph idx="4" type="pic"/>
          </p:nvPr>
        </p:nvSpPr>
        <p:spPr>
          <a:xfrm>
            <a:off x="4668489" y="1182207"/>
            <a:ext cx="1808700" cy="1371600"/>
          </a:xfrm>
          <a:prstGeom prst="rect">
            <a:avLst/>
          </a:prstGeom>
          <a:noFill/>
          <a:ln>
            <a:noFill/>
          </a:ln>
        </p:spPr>
        <p:txBody>
          <a:bodyPr anchorCtr="0" anchor="t" bIns="17150" lIns="34300" spcFirstLastPara="1" rIns="34300" wrap="square" tIns="17150">
            <a:noAutofit/>
          </a:bodyPr>
          <a:lstStyle>
            <a:lvl1pPr lvl="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lvl="2"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lvl="3"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lvl="4"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12" name="Google Shape;212;p43"/>
          <p:cNvSpPr/>
          <p:nvPr>
            <p:ph idx="5" type="pic"/>
          </p:nvPr>
        </p:nvSpPr>
        <p:spPr>
          <a:xfrm>
            <a:off x="6618235" y="1182207"/>
            <a:ext cx="1808700" cy="1371600"/>
          </a:xfrm>
          <a:prstGeom prst="rect">
            <a:avLst/>
          </a:prstGeom>
          <a:noFill/>
          <a:ln>
            <a:noFill/>
          </a:ln>
        </p:spPr>
        <p:txBody>
          <a:bodyPr anchorCtr="0" anchor="t" bIns="17150" lIns="34300" spcFirstLastPara="1" rIns="34300" wrap="square" tIns="17150">
            <a:noAutofit/>
          </a:bodyPr>
          <a:lstStyle>
            <a:lvl1pPr lvl="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lvl="2"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lvl="3"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lvl="4"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13" name="Google Shape;213;p43"/>
          <p:cNvSpPr/>
          <p:nvPr/>
        </p:nvSpPr>
        <p:spPr>
          <a:xfrm>
            <a:off x="0" y="0"/>
            <a:ext cx="9144000" cy="636000"/>
          </a:xfrm>
          <a:prstGeom prst="rect">
            <a:avLst/>
          </a:prstGeom>
          <a:solidFill>
            <a:srgbClr val="00559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14" name="Google Shape;214;p43"/>
          <p:cNvSpPr txBox="1"/>
          <p:nvPr>
            <p:ph type="title"/>
          </p:nvPr>
        </p:nvSpPr>
        <p:spPr>
          <a:xfrm>
            <a:off x="628650" y="80575"/>
            <a:ext cx="7886700" cy="549000"/>
          </a:xfrm>
          <a:prstGeom prst="rect">
            <a:avLst/>
          </a:prstGeom>
          <a:noFill/>
          <a:ln>
            <a:noFill/>
          </a:ln>
        </p:spPr>
        <p:txBody>
          <a:bodyPr anchorCtr="0" anchor="ctr" bIns="17150" lIns="34300" spcFirstLastPara="1" rIns="34300" wrap="square" tIns="17150">
            <a:noAutofit/>
          </a:bodyPr>
          <a:lstStyle>
            <a:lvl1pPr lvl="0" marR="0" rtl="0" algn="l">
              <a:lnSpc>
                <a:spcPct val="90000"/>
              </a:lnSpc>
              <a:spcBef>
                <a:spcPts val="0"/>
              </a:spcBef>
              <a:spcAft>
                <a:spcPts val="0"/>
              </a:spcAft>
              <a:buClr>
                <a:schemeClr val="lt1"/>
              </a:buClr>
              <a:buSzPts val="2300"/>
              <a:buFont typeface="Arial"/>
              <a:buNone/>
              <a:defRPr b="0" i="0" sz="2300" u="none" cap="none" strike="noStrike">
                <a:solidFill>
                  <a:schemeClr val="lt1"/>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215" name="Shape 215"/>
        <p:cNvGrpSpPr/>
        <p:nvPr/>
      </p:nvGrpSpPr>
      <p:grpSpPr>
        <a:xfrm>
          <a:off x="0" y="0"/>
          <a:ext cx="0" cy="0"/>
          <a:chOff x="0" y="0"/>
          <a:chExt cx="0" cy="0"/>
        </a:xfrm>
      </p:grpSpPr>
      <p:sp>
        <p:nvSpPr>
          <p:cNvPr id="216" name="Google Shape;216;p44"/>
          <p:cNvSpPr/>
          <p:nvPr>
            <p:ph idx="2" type="pic"/>
          </p:nvPr>
        </p:nvSpPr>
        <p:spPr>
          <a:xfrm>
            <a:off x="926372" y="1008263"/>
            <a:ext cx="3056700" cy="1587900"/>
          </a:xfrm>
          <a:prstGeom prst="rect">
            <a:avLst/>
          </a:prstGeom>
          <a:noFill/>
          <a:ln>
            <a:noFill/>
          </a:ln>
        </p:spPr>
        <p:txBody>
          <a:bodyPr anchorCtr="0" anchor="t" bIns="17150" lIns="34300" spcFirstLastPara="1" rIns="34300" wrap="square" tIns="17150">
            <a:noAutofit/>
          </a:bodyPr>
          <a:lstStyle>
            <a:lvl1pPr lvl="0" marR="0" rtl="0" algn="l">
              <a:lnSpc>
                <a:spcPct val="90000"/>
              </a:lnSpc>
              <a:spcBef>
                <a:spcPts val="800"/>
              </a:spcBef>
              <a:spcAft>
                <a:spcPts val="0"/>
              </a:spcAft>
              <a:buClr>
                <a:srgbClr val="455560"/>
              </a:buClr>
              <a:buSzPts val="1100"/>
              <a:buFont typeface="Arial"/>
              <a:buNone/>
              <a:defRPr b="0" i="0" sz="1100" u="none" cap="none" strike="noStrike">
                <a:solidFill>
                  <a:srgbClr val="455560"/>
                </a:solidFill>
                <a:latin typeface="Lato Light"/>
                <a:ea typeface="Lato Light"/>
                <a:cs typeface="Lato Light"/>
                <a:sym typeface="Lato Light"/>
              </a:defRPr>
            </a:lvl1pPr>
            <a:lvl2pPr lvl="1"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lvl="2"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lvl="3"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lvl="4"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17" name="Google Shape;217;p44"/>
          <p:cNvSpPr/>
          <p:nvPr>
            <p:ph idx="3" type="pic"/>
          </p:nvPr>
        </p:nvSpPr>
        <p:spPr>
          <a:xfrm>
            <a:off x="5038677" y="2760511"/>
            <a:ext cx="3056700" cy="1587900"/>
          </a:xfrm>
          <a:prstGeom prst="rect">
            <a:avLst/>
          </a:prstGeom>
          <a:noFill/>
          <a:ln>
            <a:noFill/>
          </a:ln>
        </p:spPr>
        <p:txBody>
          <a:bodyPr anchorCtr="0" anchor="t" bIns="17150" lIns="34300" spcFirstLastPara="1" rIns="34300" wrap="square" tIns="17150">
            <a:noAutofit/>
          </a:bodyPr>
          <a:lstStyle>
            <a:lvl1pPr lvl="0" marR="0" rtl="0" algn="l">
              <a:lnSpc>
                <a:spcPct val="90000"/>
              </a:lnSpc>
              <a:spcBef>
                <a:spcPts val="800"/>
              </a:spcBef>
              <a:spcAft>
                <a:spcPts val="0"/>
              </a:spcAft>
              <a:buClr>
                <a:srgbClr val="455560"/>
              </a:buClr>
              <a:buSzPts val="1100"/>
              <a:buFont typeface="Arial"/>
              <a:buNone/>
              <a:defRPr b="0" i="0" sz="1100" u="none" cap="none" strike="noStrike">
                <a:solidFill>
                  <a:srgbClr val="455560"/>
                </a:solidFill>
                <a:latin typeface="Lato Light"/>
                <a:ea typeface="Lato Light"/>
                <a:cs typeface="Lato Light"/>
                <a:sym typeface="Lato Light"/>
              </a:defRPr>
            </a:lvl1pPr>
            <a:lvl2pPr lvl="1"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lvl="2"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lvl="3"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lvl="4"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18" name="Google Shape;218;p44"/>
          <p:cNvSpPr/>
          <p:nvPr/>
        </p:nvSpPr>
        <p:spPr>
          <a:xfrm>
            <a:off x="0" y="0"/>
            <a:ext cx="9144000" cy="636000"/>
          </a:xfrm>
          <a:prstGeom prst="rect">
            <a:avLst/>
          </a:prstGeom>
          <a:solidFill>
            <a:srgbClr val="00559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19" name="Google Shape;219;p44"/>
          <p:cNvSpPr txBox="1"/>
          <p:nvPr>
            <p:ph type="title"/>
          </p:nvPr>
        </p:nvSpPr>
        <p:spPr>
          <a:xfrm>
            <a:off x="628650" y="80575"/>
            <a:ext cx="7886700" cy="549000"/>
          </a:xfrm>
          <a:prstGeom prst="rect">
            <a:avLst/>
          </a:prstGeom>
          <a:noFill/>
          <a:ln>
            <a:noFill/>
          </a:ln>
        </p:spPr>
        <p:txBody>
          <a:bodyPr anchorCtr="0" anchor="ctr" bIns="17150" lIns="34300" spcFirstLastPara="1" rIns="34300" wrap="square" tIns="17150">
            <a:noAutofit/>
          </a:bodyPr>
          <a:lstStyle>
            <a:lvl1pPr lvl="0" marR="0" rtl="0" algn="l">
              <a:lnSpc>
                <a:spcPct val="90000"/>
              </a:lnSpc>
              <a:spcBef>
                <a:spcPts val="0"/>
              </a:spcBef>
              <a:spcAft>
                <a:spcPts val="0"/>
              </a:spcAft>
              <a:buClr>
                <a:schemeClr val="lt1"/>
              </a:buClr>
              <a:buSzPts val="2300"/>
              <a:buFont typeface="Arial"/>
              <a:buNone/>
              <a:defRPr b="0" i="0" sz="2300" u="none" cap="none" strike="noStrike">
                <a:solidFill>
                  <a:schemeClr val="lt1"/>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image" Target="../media/image5.pn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5" Type="http://schemas.openxmlformats.org/officeDocument/2006/relationships/theme" Target="../theme/theme4.xml"/><Relationship Id="rId14" Type="http://schemas.openxmlformats.org/officeDocument/2006/relationships/slideLayout" Target="../slideLayouts/slideLayout4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84" name="Google Shape;84;p1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5" name="Google Shape;85;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6" name="Google Shape;86;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7" name="Google Shape;87;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31"/>
          <p:cNvSpPr txBox="1"/>
          <p:nvPr>
            <p:ph type="title"/>
          </p:nvPr>
        </p:nvSpPr>
        <p:spPr>
          <a:xfrm>
            <a:off x="628650" y="273844"/>
            <a:ext cx="7886700" cy="549000"/>
          </a:xfrm>
          <a:prstGeom prst="rect">
            <a:avLst/>
          </a:prstGeom>
          <a:noFill/>
          <a:ln>
            <a:noFill/>
          </a:ln>
        </p:spPr>
        <p:txBody>
          <a:bodyPr anchorCtr="0" anchor="ctr" bIns="17150" lIns="34300" spcFirstLastPara="1" rIns="34300" wrap="square" tIns="17150">
            <a:noAutofit/>
          </a:bodyPr>
          <a:lstStyle>
            <a:lvl1pPr lvl="0" marR="0" rtl="0" algn="l">
              <a:lnSpc>
                <a:spcPct val="90000"/>
              </a:lnSpc>
              <a:spcBef>
                <a:spcPts val="0"/>
              </a:spcBef>
              <a:spcAft>
                <a:spcPts val="0"/>
              </a:spcAft>
              <a:buClr>
                <a:srgbClr val="005595"/>
              </a:buClr>
              <a:buSzPts val="2300"/>
              <a:buFont typeface="Arial"/>
              <a:buNone/>
              <a:defRPr b="0" i="0" sz="2300" u="none" cap="none" strike="noStrike">
                <a:solidFill>
                  <a:srgbClr val="005595"/>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
        <p:nvSpPr>
          <p:cNvPr id="159" name="Google Shape;159;p31"/>
          <p:cNvSpPr txBox="1"/>
          <p:nvPr>
            <p:ph idx="1" type="body"/>
          </p:nvPr>
        </p:nvSpPr>
        <p:spPr>
          <a:xfrm>
            <a:off x="628650" y="986857"/>
            <a:ext cx="7886700" cy="3390000"/>
          </a:xfrm>
          <a:prstGeom prst="rect">
            <a:avLst/>
          </a:prstGeom>
          <a:noFill/>
          <a:ln>
            <a:noFill/>
          </a:ln>
        </p:spPr>
        <p:txBody>
          <a:bodyPr anchorCtr="0" anchor="t" bIns="17150" lIns="34300" spcFirstLastPara="1" rIns="34300" wrap="square" tIns="17150">
            <a:noAutofit/>
          </a:bodyPr>
          <a:lstStyle>
            <a:lvl1pPr indent="-361950" lvl="0" marL="457200" marR="0" rtl="0" algn="l">
              <a:lnSpc>
                <a:spcPct val="90000"/>
              </a:lnSpc>
              <a:spcBef>
                <a:spcPts val="800"/>
              </a:spcBef>
              <a:spcAft>
                <a:spcPts val="0"/>
              </a:spcAft>
              <a:buClr>
                <a:srgbClr val="455560"/>
              </a:buClr>
              <a:buSzPts val="2100"/>
              <a:buFont typeface="Arial"/>
              <a:buChar char="•"/>
              <a:defRPr b="0" i="0" sz="2100" u="none" cap="none" strike="noStrike">
                <a:solidFill>
                  <a:srgbClr val="455560"/>
                </a:solidFill>
                <a:latin typeface="Arial"/>
                <a:ea typeface="Arial"/>
                <a:cs typeface="Arial"/>
                <a:sym typeface="Arial"/>
              </a:defRPr>
            </a:lvl1pPr>
            <a:lvl2pPr indent="-342900" lvl="1" marL="914400" marR="0" rtl="0" algn="l">
              <a:lnSpc>
                <a:spcPct val="90000"/>
              </a:lnSpc>
              <a:spcBef>
                <a:spcPts val="400"/>
              </a:spcBef>
              <a:spcAft>
                <a:spcPts val="0"/>
              </a:spcAft>
              <a:buClr>
                <a:srgbClr val="455560"/>
              </a:buClr>
              <a:buSzPts val="1800"/>
              <a:buFont typeface="Arial"/>
              <a:buChar char="•"/>
              <a:defRPr b="0" i="0" sz="1800" u="none" cap="none" strike="noStrike">
                <a:solidFill>
                  <a:srgbClr val="455560"/>
                </a:solidFill>
                <a:latin typeface="Arial"/>
                <a:ea typeface="Arial"/>
                <a:cs typeface="Arial"/>
                <a:sym typeface="Arial"/>
              </a:defRPr>
            </a:lvl2pPr>
            <a:lvl3pPr indent="-323850" lvl="2" marL="1371600" marR="0" rtl="0" algn="l">
              <a:lnSpc>
                <a:spcPct val="90000"/>
              </a:lnSpc>
              <a:spcBef>
                <a:spcPts val="400"/>
              </a:spcBef>
              <a:spcAft>
                <a:spcPts val="0"/>
              </a:spcAft>
              <a:buClr>
                <a:srgbClr val="455560"/>
              </a:buClr>
              <a:buSzPts val="1500"/>
              <a:buFont typeface="Arial"/>
              <a:buChar char="•"/>
              <a:defRPr b="0" i="0" sz="1500" u="none" cap="none" strike="noStrike">
                <a:solidFill>
                  <a:srgbClr val="455560"/>
                </a:solidFill>
                <a:latin typeface="Arial"/>
                <a:ea typeface="Arial"/>
                <a:cs typeface="Arial"/>
                <a:sym typeface="Arial"/>
              </a:defRPr>
            </a:lvl3pPr>
            <a:lvl4pPr indent="-317500" lvl="3" marL="18288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4pPr>
            <a:lvl5pPr indent="-317500" lvl="4" marL="2286000" marR="0" rtl="0" algn="l">
              <a:lnSpc>
                <a:spcPct val="90000"/>
              </a:lnSpc>
              <a:spcBef>
                <a:spcPts val="400"/>
              </a:spcBef>
              <a:spcAft>
                <a:spcPts val="0"/>
              </a:spcAft>
              <a:buClr>
                <a:srgbClr val="455560"/>
              </a:buClr>
              <a:buSzPts val="1400"/>
              <a:buFont typeface="Arial"/>
              <a:buChar char="•"/>
              <a:defRPr b="0" i="0" sz="1400" u="none" cap="none" strike="noStrike">
                <a:solidFill>
                  <a:srgbClr val="45556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cxnSp>
        <p:nvCxnSpPr>
          <p:cNvPr id="160" name="Google Shape;160;p31"/>
          <p:cNvCxnSpPr/>
          <p:nvPr/>
        </p:nvCxnSpPr>
        <p:spPr>
          <a:xfrm>
            <a:off x="0" y="4603366"/>
            <a:ext cx="9144000" cy="0"/>
          </a:xfrm>
          <a:prstGeom prst="straightConnector1">
            <a:avLst/>
          </a:prstGeom>
          <a:noFill/>
          <a:ln cap="flat" cmpd="sng" w="25400">
            <a:solidFill>
              <a:srgbClr val="00AFDB"/>
            </a:solidFill>
            <a:prstDash val="solid"/>
            <a:miter lim="800000"/>
            <a:headEnd len="sm" w="sm" type="none"/>
            <a:tailEnd len="sm" w="sm" type="none"/>
          </a:ln>
        </p:spPr>
      </p:cxnSp>
      <p:pic>
        <p:nvPicPr>
          <p:cNvPr id="161" name="Google Shape;161;p31"/>
          <p:cNvPicPr preferRelativeResize="0"/>
          <p:nvPr/>
        </p:nvPicPr>
        <p:blipFill rotWithShape="1">
          <a:blip r:embed="rId1">
            <a:alphaModFix/>
          </a:blip>
          <a:srcRect b="0" l="0" r="0" t="0"/>
          <a:stretch/>
        </p:blipFill>
        <p:spPr>
          <a:xfrm>
            <a:off x="691011" y="4701313"/>
            <a:ext cx="1234119" cy="342811"/>
          </a:xfrm>
          <a:prstGeom prst="rect">
            <a:avLst/>
          </a:prstGeom>
          <a:noFill/>
          <a:ln>
            <a:noFill/>
          </a:ln>
        </p:spPr>
      </p:pic>
      <p:sp>
        <p:nvSpPr>
          <p:cNvPr id="162" name="Google Shape;162;p31"/>
          <p:cNvSpPr/>
          <p:nvPr/>
        </p:nvSpPr>
        <p:spPr>
          <a:xfrm>
            <a:off x="0" y="1369219"/>
            <a:ext cx="224400" cy="255600"/>
          </a:xfrm>
          <a:prstGeom prst="rect">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3" name="Google Shape;163;p31"/>
          <p:cNvSpPr/>
          <p:nvPr/>
        </p:nvSpPr>
        <p:spPr>
          <a:xfrm>
            <a:off x="0" y="1831614"/>
            <a:ext cx="224400" cy="255600"/>
          </a:xfrm>
          <a:prstGeom prst="rect">
            <a:avLst/>
          </a:prstGeom>
          <a:solidFill>
            <a:srgbClr val="00AFDB"/>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4" name="Google Shape;164;p31"/>
          <p:cNvSpPr/>
          <p:nvPr/>
        </p:nvSpPr>
        <p:spPr>
          <a:xfrm>
            <a:off x="0" y="2280198"/>
            <a:ext cx="224400" cy="255600"/>
          </a:xfrm>
          <a:prstGeom prst="rect">
            <a:avLst/>
          </a:prstGeom>
          <a:solidFill>
            <a:srgbClr val="C1D82F"/>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65" name="Google Shape;165;p31"/>
          <p:cNvCxnSpPr/>
          <p:nvPr/>
        </p:nvCxnSpPr>
        <p:spPr>
          <a:xfrm>
            <a:off x="2105795" y="4701313"/>
            <a:ext cx="0" cy="339600"/>
          </a:xfrm>
          <a:prstGeom prst="straightConnector1">
            <a:avLst/>
          </a:prstGeom>
          <a:noFill/>
          <a:ln cap="flat" cmpd="sng" w="9525">
            <a:solidFill>
              <a:schemeClr val="accent5"/>
            </a:solidFill>
            <a:prstDash val="solid"/>
            <a:miter lim="800000"/>
            <a:headEnd len="sm" w="sm" type="none"/>
            <a:tailEnd len="sm" w="sm" type="none"/>
          </a:ln>
        </p:spPr>
      </p:cxnSp>
      <p:sp>
        <p:nvSpPr>
          <p:cNvPr id="166" name="Google Shape;166;p31"/>
          <p:cNvSpPr txBox="1"/>
          <p:nvPr/>
        </p:nvSpPr>
        <p:spPr>
          <a:xfrm>
            <a:off x="2273301" y="4767263"/>
            <a:ext cx="6241800" cy="196200"/>
          </a:xfrm>
          <a:prstGeom prst="rect">
            <a:avLst/>
          </a:prstGeom>
          <a:noFill/>
          <a:ln>
            <a:noFill/>
          </a:ln>
        </p:spPr>
        <p:txBody>
          <a:bodyPr anchorCtr="0" anchor="t" bIns="17150" lIns="34300" spcFirstLastPara="1" rIns="34300" wrap="square" tIns="17150">
            <a:noAutofit/>
          </a:bodyPr>
          <a:lstStyle/>
          <a:p>
            <a:pPr indent="0" lvl="0" marL="0" marR="0" rtl="0" algn="l">
              <a:spcBef>
                <a:spcPts val="0"/>
              </a:spcBef>
              <a:spcAft>
                <a:spcPts val="0"/>
              </a:spcAft>
              <a:buNone/>
            </a:pPr>
            <a:r>
              <a:rPr b="0" i="0" lang="en" sz="1100" u="none" cap="none" strike="noStrike">
                <a:solidFill>
                  <a:srgbClr val="005595"/>
                </a:solidFill>
                <a:latin typeface="Arial"/>
                <a:ea typeface="Arial"/>
                <a:cs typeface="Arial"/>
                <a:sym typeface="Arial"/>
              </a:rPr>
              <a:t>www.wcpss.net                                                                                                                                </a:t>
            </a:r>
            <a:fld id="{00000000-1234-1234-1234-123412341234}" type="slidenum">
              <a:rPr b="0" i="0" lang="en" sz="1100" u="none" cap="none" strike="noStrike">
                <a:solidFill>
                  <a:srgbClr val="005595"/>
                </a:solidFill>
                <a:latin typeface="Arial"/>
                <a:ea typeface="Arial"/>
                <a:cs typeface="Arial"/>
                <a:sym typeface="Arial"/>
              </a:rPr>
              <a:t>‹#›</a:t>
            </a:fld>
            <a:r>
              <a:rPr b="0" i="0" lang="en" sz="1100" u="none" cap="none" strike="noStrike">
                <a:solidFill>
                  <a:srgbClr val="005595"/>
                </a:solidFill>
                <a:latin typeface="Arial"/>
                <a:ea typeface="Arial"/>
                <a:cs typeface="Arial"/>
                <a:sym typeface="Arial"/>
              </a:rPr>
              <a:t>       </a:t>
            </a:r>
            <a:endParaRPr sz="1100">
              <a:solidFill>
                <a:srgbClr val="005595"/>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 Id="rId3" Type="http://schemas.openxmlformats.org/officeDocument/2006/relationships/hyperlink" Target="https://www.wcpss.net/Page/38745" TargetMode="External"/><Relationship Id="rId4" Type="http://schemas.openxmlformats.org/officeDocument/2006/relationships/hyperlink" Target="https://drive.google.com/file/d/1G0CvLHaY2D2UgMVZ1QPT-FAu82S6ya93/view?usp=sha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hyperlink" Target="https://forms.gle/MxhH9fyrYPrifyYK8" TargetMode="External"/><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hyperlink" Target="https://drive.google.com/file/d/1qbstvD_V88e9LofPJE5xE33yRpZVoYe0/view?usp=sharing" TargetMode="External"/><Relationship Id="rId4" Type="http://schemas.openxmlformats.org/officeDocument/2006/relationships/hyperlink" Target="https://drive.google.com/file/d/1jQRZDUf9gB0nYsgVqC9vrJF82FvWvkU3/view?usp=sha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t/>
            </a:r>
            <a:endParaRPr/>
          </a:p>
        </p:txBody>
      </p:sp>
      <p:sp>
        <p:nvSpPr>
          <p:cNvPr id="225" name="Google Shape;225;p4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t/>
            </a:r>
            <a:endParaRPr/>
          </a:p>
        </p:txBody>
      </p:sp>
      <p:sp>
        <p:nvSpPr>
          <p:cNvPr id="226" name="Google Shape;226;p4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t/>
            </a:r>
            <a:endParaRPr/>
          </a:p>
        </p:txBody>
      </p:sp>
      <p:pic>
        <p:nvPicPr>
          <p:cNvPr id="227" name="Google Shape;227;p45"/>
          <p:cNvPicPr preferRelativeResize="0"/>
          <p:nvPr/>
        </p:nvPicPr>
        <p:blipFill rotWithShape="1">
          <a:blip r:embed="rId3">
            <a:alphaModFix/>
          </a:blip>
          <a:srcRect b="0" l="0" r="0" t="0"/>
          <a:stretch/>
        </p:blipFill>
        <p:spPr>
          <a:xfrm>
            <a:off x="0" y="-46434"/>
            <a:ext cx="9144002" cy="5404247"/>
          </a:xfrm>
          <a:prstGeom prst="rect">
            <a:avLst/>
          </a:prstGeom>
          <a:noFill/>
          <a:ln>
            <a:noFill/>
          </a:ln>
        </p:spPr>
      </p:pic>
      <p:pic>
        <p:nvPicPr>
          <p:cNvPr id="228" name="Google Shape;228;p45"/>
          <p:cNvPicPr preferRelativeResize="0"/>
          <p:nvPr/>
        </p:nvPicPr>
        <p:blipFill rotWithShape="1">
          <a:blip r:embed="rId3">
            <a:alphaModFix/>
          </a:blip>
          <a:srcRect b="0" l="0" r="0" t="0"/>
          <a:stretch/>
        </p:blipFill>
        <p:spPr>
          <a:xfrm>
            <a:off x="0" y="-69651"/>
            <a:ext cx="9144002" cy="5404247"/>
          </a:xfrm>
          <a:prstGeom prst="rect">
            <a:avLst/>
          </a:prstGeom>
          <a:noFill/>
          <a:ln>
            <a:noFill/>
          </a:ln>
        </p:spPr>
      </p:pic>
      <p:sp>
        <p:nvSpPr>
          <p:cNvPr id="229" name="Google Shape;229;p45"/>
          <p:cNvSpPr txBox="1"/>
          <p:nvPr/>
        </p:nvSpPr>
        <p:spPr>
          <a:xfrm>
            <a:off x="67075" y="1686075"/>
            <a:ext cx="8376000" cy="2274300"/>
          </a:xfrm>
          <a:prstGeom prst="rect">
            <a:avLst/>
          </a:prstGeom>
          <a:noFill/>
          <a:ln>
            <a:noFill/>
          </a:ln>
        </p:spPr>
        <p:txBody>
          <a:bodyPr anchorCtr="0" anchor="b" bIns="25700" lIns="51425" spcFirstLastPara="1" rIns="51425" wrap="square" tIns="25700">
            <a:noAutofit/>
          </a:bodyPr>
          <a:lstStyle/>
          <a:p>
            <a:pPr indent="0" lvl="0" marL="0" rtl="0" algn="l">
              <a:spcBef>
                <a:spcPts val="0"/>
              </a:spcBef>
              <a:spcAft>
                <a:spcPts val="0"/>
              </a:spcAft>
              <a:buNone/>
            </a:pPr>
            <a:r>
              <a:rPr lang="en" sz="8100" cap="small">
                <a:solidFill>
                  <a:srgbClr val="FFFFFF"/>
                </a:solidFill>
                <a:latin typeface="Copse"/>
                <a:ea typeface="Copse"/>
                <a:cs typeface="Copse"/>
                <a:sym typeface="Copse"/>
              </a:rPr>
              <a:t>SSA Parent Information</a:t>
            </a:r>
            <a:endParaRPr sz="8100">
              <a:solidFill>
                <a:srgbClr val="FFFFFF"/>
              </a:solidFill>
              <a:latin typeface="Copse"/>
              <a:ea typeface="Copse"/>
              <a:cs typeface="Copse"/>
              <a:sym typeface="Copse"/>
            </a:endParaRPr>
          </a:p>
        </p:txBody>
      </p:sp>
      <p:sp>
        <p:nvSpPr>
          <p:cNvPr id="230" name="Google Shape;230;p45"/>
          <p:cNvSpPr txBox="1"/>
          <p:nvPr/>
        </p:nvSpPr>
        <p:spPr>
          <a:xfrm>
            <a:off x="407536" y="3585982"/>
            <a:ext cx="5915100" cy="843900"/>
          </a:xfrm>
          <a:prstGeom prst="rect">
            <a:avLst/>
          </a:prstGeom>
          <a:noFill/>
          <a:ln>
            <a:noFill/>
          </a:ln>
        </p:spPr>
        <p:txBody>
          <a:bodyPr anchorCtr="0" anchor="t" bIns="25700" lIns="51425" spcFirstLastPara="1" rIns="51425" wrap="square" tIns="25700">
            <a:noAutofit/>
          </a:bodyPr>
          <a:lstStyle/>
          <a:p>
            <a:pPr indent="0" lvl="0" marL="0" rtl="0" algn="l">
              <a:lnSpc>
                <a:spcPct val="115000"/>
              </a:lnSpc>
              <a:spcBef>
                <a:spcPts val="0"/>
              </a:spcBef>
              <a:spcAft>
                <a:spcPts val="0"/>
              </a:spcAft>
              <a:buNone/>
            </a:pPr>
            <a:r>
              <a:t/>
            </a:r>
            <a:endParaRPr sz="20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4"/>
          <p:cNvSpPr txBox="1"/>
          <p:nvPr>
            <p:ph type="title"/>
          </p:nvPr>
        </p:nvSpPr>
        <p:spPr>
          <a:xfrm>
            <a:off x="220326" y="-67655"/>
            <a:ext cx="7886700" cy="732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b="1" lang="en" sz="2700">
                <a:latin typeface="Copse"/>
                <a:ea typeface="Copse"/>
                <a:cs typeface="Copse"/>
                <a:sym typeface="Copse"/>
              </a:rPr>
              <a:t>SSA </a:t>
            </a:r>
            <a:r>
              <a:rPr b="1" lang="en" sz="2700">
                <a:solidFill>
                  <a:schemeClr val="accent6"/>
                </a:solidFill>
                <a:latin typeface="Copse"/>
                <a:ea typeface="Copse"/>
                <a:cs typeface="Copse"/>
                <a:sym typeface="Copse"/>
              </a:rPr>
              <a:t>ELA</a:t>
            </a:r>
            <a:r>
              <a:rPr b="1" lang="en" sz="2700">
                <a:solidFill>
                  <a:schemeClr val="accent3"/>
                </a:solidFill>
                <a:latin typeface="Copse"/>
                <a:ea typeface="Copse"/>
                <a:cs typeface="Copse"/>
                <a:sym typeface="Copse"/>
              </a:rPr>
              <a:t> </a:t>
            </a:r>
            <a:r>
              <a:rPr b="1" lang="en" sz="2700">
                <a:latin typeface="Copse"/>
                <a:ea typeface="Copse"/>
                <a:cs typeface="Copse"/>
                <a:sym typeface="Copse"/>
              </a:rPr>
              <a:t>Assessments</a:t>
            </a:r>
            <a:endParaRPr b="1" sz="2700">
              <a:latin typeface="Copse"/>
              <a:ea typeface="Copse"/>
              <a:cs typeface="Copse"/>
              <a:sym typeface="Copse"/>
            </a:endParaRPr>
          </a:p>
        </p:txBody>
      </p:sp>
      <p:graphicFrame>
        <p:nvGraphicFramePr>
          <p:cNvPr id="309" name="Google Shape;309;p54"/>
          <p:cNvGraphicFramePr/>
          <p:nvPr/>
        </p:nvGraphicFramePr>
        <p:xfrm>
          <a:off x="220328" y="664352"/>
          <a:ext cx="3000000" cy="3000000"/>
        </p:xfrm>
        <a:graphic>
          <a:graphicData uri="http://schemas.openxmlformats.org/drawingml/2006/table">
            <a:tbl>
              <a:tblPr>
                <a:noFill/>
                <a:tableStyleId>{51B412D4-B72B-4DE9-901D-4A18ECA313A7}</a:tableStyleId>
              </a:tblPr>
              <a:tblGrid>
                <a:gridCol w="1346875"/>
                <a:gridCol w="1666150"/>
                <a:gridCol w="1794575"/>
                <a:gridCol w="1647825"/>
                <a:gridCol w="2375500"/>
              </a:tblGrid>
              <a:tr h="479050">
                <a:tc>
                  <a:txBody>
                    <a:bodyPr/>
                    <a:lstStyle/>
                    <a:p>
                      <a:pPr indent="0" lvl="0" marL="0" marR="0" rtl="0" algn="ctr">
                        <a:lnSpc>
                          <a:spcPct val="100000"/>
                        </a:lnSpc>
                        <a:spcBef>
                          <a:spcPts val="0"/>
                        </a:spcBef>
                        <a:spcAft>
                          <a:spcPts val="0"/>
                        </a:spcAft>
                        <a:buNone/>
                      </a:pPr>
                      <a:r>
                        <a:rPr b="1" lang="en" sz="1300"/>
                        <a:t>Student Current Grade Level</a:t>
                      </a:r>
                      <a:endParaRPr b="1"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b="1" i="0" lang="en" sz="1300" u="none" cap="none" strike="noStrike"/>
                        <a:t>Grade/ Course Requesting to Skip</a:t>
                      </a:r>
                      <a:endParaRPr b="1"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b="1" i="0" lang="en" sz="1300" u="none" cap="none" strike="noStrike"/>
                        <a:t>Assessment used to Qualify</a:t>
                      </a:r>
                      <a:endParaRPr b="1"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b="1" i="0" lang="en" sz="1300" u="none" cap="none" strike="noStrike"/>
                        <a:t>Assessment Format</a:t>
                      </a:r>
                      <a:endParaRPr b="1"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b="1" i="0" lang="en" sz="1300" u="none" cap="none" strike="noStrike"/>
                        <a:t>Qualifying Criteria</a:t>
                      </a:r>
                      <a:endParaRPr b="1"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91975">
                <a:tc>
                  <a:txBody>
                    <a:bodyPr/>
                    <a:lstStyle/>
                    <a:p>
                      <a:pPr indent="0" lvl="0" marL="0" marR="0" rtl="0" algn="ctr">
                        <a:lnSpc>
                          <a:spcPct val="100000"/>
                        </a:lnSpc>
                        <a:spcBef>
                          <a:spcPts val="0"/>
                        </a:spcBef>
                        <a:spcAft>
                          <a:spcPts val="0"/>
                        </a:spcAft>
                        <a:buNone/>
                      </a:pPr>
                      <a:r>
                        <a:t/>
                      </a:r>
                      <a:endParaRPr sz="1300"/>
                    </a:p>
                    <a:p>
                      <a:pPr indent="0" lvl="0" marL="0" marR="0" rtl="0" algn="ctr">
                        <a:lnSpc>
                          <a:spcPct val="100000"/>
                        </a:lnSpc>
                        <a:spcBef>
                          <a:spcPts val="0"/>
                        </a:spcBef>
                        <a:spcAft>
                          <a:spcPts val="0"/>
                        </a:spcAft>
                        <a:buNone/>
                      </a:pPr>
                      <a:r>
                        <a:rPr lang="en" sz="1300"/>
                        <a:t>Kindergarten</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Arial"/>
                        <a:buNone/>
                      </a:pPr>
                      <a:r>
                        <a:t/>
                      </a:r>
                      <a:endParaRPr sz="1300"/>
                    </a:p>
                    <a:p>
                      <a:pPr indent="0" lvl="0" marL="0" marR="0" rtl="0" algn="ctr">
                        <a:lnSpc>
                          <a:spcPct val="100000"/>
                        </a:lnSpc>
                        <a:spcBef>
                          <a:spcPts val="0"/>
                        </a:spcBef>
                        <a:spcAft>
                          <a:spcPts val="0"/>
                        </a:spcAft>
                        <a:buClr>
                          <a:srgbClr val="222268"/>
                        </a:buClr>
                        <a:buSzPts val="1300"/>
                        <a:buFont typeface="Arial"/>
                        <a:buNone/>
                      </a:pPr>
                      <a:r>
                        <a:rPr i="0" lang="en" sz="1300" u="none" cap="none" strike="noStrike"/>
                        <a:t>1</a:t>
                      </a:r>
                      <a:r>
                        <a:rPr baseline="30000" i="0" lang="en" sz="1300" u="none" cap="none" strike="noStrike"/>
                        <a:t>st</a:t>
                      </a:r>
                      <a:r>
                        <a:rPr i="0" lang="en" sz="1300" u="none" cap="none" strike="noStrike"/>
                        <a:t> Grade ELA</a:t>
                      </a:r>
                      <a:endParaRPr i="0" sz="1300" u="none" cap="none" strike="noStrike"/>
                    </a:p>
                    <a:p>
                      <a:pPr indent="0" lvl="0" marL="0" marR="0" rtl="0" algn="ctr">
                        <a:lnSpc>
                          <a:spcPct val="100000"/>
                        </a:lnSpc>
                        <a:spcBef>
                          <a:spcPts val="0"/>
                        </a:spcBef>
                        <a:spcAft>
                          <a:spcPts val="0"/>
                        </a:spcAft>
                        <a:buClr>
                          <a:srgbClr val="222268"/>
                        </a:buClr>
                        <a:buSzPts val="1300"/>
                        <a:buFont typeface="Arial"/>
                        <a:buNone/>
                      </a:pPr>
                      <a:r>
                        <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Arial"/>
                        <a:buNone/>
                      </a:pPr>
                      <a:r>
                        <a:t/>
                      </a:r>
                      <a:endParaRPr sz="1300"/>
                    </a:p>
                    <a:p>
                      <a:pPr indent="0" lvl="0" marL="0" marR="0" rtl="0" algn="ctr">
                        <a:lnSpc>
                          <a:spcPct val="100000"/>
                        </a:lnSpc>
                        <a:spcBef>
                          <a:spcPts val="0"/>
                        </a:spcBef>
                        <a:spcAft>
                          <a:spcPts val="0"/>
                        </a:spcAft>
                        <a:buClr>
                          <a:srgbClr val="222268"/>
                        </a:buClr>
                        <a:buSzPts val="1300"/>
                        <a:buFont typeface="Arial"/>
                        <a:buNone/>
                      </a:pPr>
                      <a:r>
                        <a:rPr lang="en" sz="1300"/>
                        <a:t>iStation</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lang="en" sz="1100"/>
                        <a:t>ISIP subtests in iStation </a:t>
                      </a:r>
                      <a:endParaRPr sz="1100" u="none" cap="none" strike="noStrike"/>
                    </a:p>
                  </a:txBody>
                  <a:tcPr marT="45725" marB="45725" marR="182875"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lang="en" sz="1100"/>
                        <a:t>95th percentile or higher </a:t>
                      </a:r>
                      <a:r>
                        <a:rPr b="1" lang="en" sz="1100"/>
                        <a:t>compared to end of year first grade performance</a:t>
                      </a:r>
                      <a:r>
                        <a:rPr lang="en" sz="1100"/>
                        <a:t> and scoring proficient (level 4) on a writing prompt.</a:t>
                      </a:r>
                      <a:endParaRPr sz="11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412175">
                <a:tc>
                  <a:txBody>
                    <a:bodyPr/>
                    <a:lstStyle/>
                    <a:p>
                      <a:pPr indent="0" lvl="0" marL="0" marR="0" rtl="0" algn="ctr">
                        <a:lnSpc>
                          <a:spcPct val="100000"/>
                        </a:lnSpc>
                        <a:spcBef>
                          <a:spcPts val="0"/>
                        </a:spcBef>
                        <a:spcAft>
                          <a:spcPts val="0"/>
                        </a:spcAft>
                        <a:buNone/>
                      </a:pPr>
                      <a:r>
                        <a:rPr lang="en" sz="1300"/>
                        <a:t>1st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2</a:t>
                      </a:r>
                      <a:r>
                        <a:rPr baseline="30000" i="0" lang="en" sz="1300" u="none" cap="none" strike="noStrike"/>
                        <a:t>nd</a:t>
                      </a:r>
                      <a:r>
                        <a:rPr i="0" lang="en" sz="1300" u="none" cap="none" strike="noStrike"/>
                        <a:t> Grade ELA</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Grade 2 Assessment</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6">
                  <a:txBody>
                    <a:bodyPr/>
                    <a:lstStyle/>
                    <a:p>
                      <a:pPr indent="0" lvl="0" marL="0" marR="0" rtl="0" algn="ctr">
                        <a:lnSpc>
                          <a:spcPct val="100000"/>
                        </a:lnSpc>
                        <a:spcBef>
                          <a:spcPts val="0"/>
                        </a:spcBef>
                        <a:spcAft>
                          <a:spcPts val="0"/>
                        </a:spcAft>
                        <a:buClr>
                          <a:srgbClr val="000000"/>
                        </a:buClr>
                        <a:buSzPts val="1300"/>
                        <a:buFont typeface="Arial"/>
                        <a:buNone/>
                      </a:pPr>
                      <a:r>
                        <a:t/>
                      </a:r>
                      <a:endParaRPr i="0" sz="1300" u="none" cap="none" strike="noStrike"/>
                    </a:p>
                    <a:p>
                      <a:pPr indent="0" lvl="0" marL="0" marR="0" rtl="0" algn="ctr">
                        <a:lnSpc>
                          <a:spcPct val="100000"/>
                        </a:lnSpc>
                        <a:spcBef>
                          <a:spcPts val="0"/>
                        </a:spcBef>
                        <a:spcAft>
                          <a:spcPts val="0"/>
                        </a:spcAft>
                        <a:buClr>
                          <a:srgbClr val="000000"/>
                        </a:buClr>
                        <a:buSzPts val="1300"/>
                        <a:buFont typeface="Arial"/>
                        <a:buNone/>
                      </a:pPr>
                      <a:r>
                        <a:t/>
                      </a:r>
                      <a:endParaRPr i="0" sz="1200" u="none" cap="none" strike="noStrike"/>
                    </a:p>
                    <a:p>
                      <a:pPr indent="0" lvl="0" marL="0" marR="0" rtl="0" algn="ctr">
                        <a:lnSpc>
                          <a:spcPct val="100000"/>
                        </a:lnSpc>
                        <a:spcBef>
                          <a:spcPts val="0"/>
                        </a:spcBef>
                        <a:spcAft>
                          <a:spcPts val="0"/>
                        </a:spcAft>
                        <a:buClr>
                          <a:srgbClr val="222268"/>
                        </a:buClr>
                        <a:buSzPts val="1300"/>
                        <a:buFont typeface="Arial"/>
                        <a:buNone/>
                      </a:pPr>
                      <a:r>
                        <a:rPr i="0" lang="en" sz="1200" u="none" cap="none" strike="noStrike"/>
                        <a:t>A</a:t>
                      </a:r>
                      <a:r>
                        <a:rPr i="0" lang="en" sz="1200" u="none" cap="none" strike="noStrike"/>
                        <a:t>ll assessments are </a:t>
                      </a:r>
                      <a:r>
                        <a:rPr lang="en" sz="1200"/>
                        <a:t>for these grades have  multiple choice and a written response.</a:t>
                      </a:r>
                      <a:endParaRPr sz="1200" u="none" cap="none" strike="noStrike"/>
                    </a:p>
                  </a:txBody>
                  <a:tcPr marT="45725" marB="45725" marR="182875"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rowSpan="7">
                  <a:txBody>
                    <a:bodyPr/>
                    <a:lstStyle/>
                    <a:p>
                      <a:pPr indent="0" lvl="0" marL="0" rtl="0" algn="ctr">
                        <a:spcBef>
                          <a:spcPts val="0"/>
                        </a:spcBef>
                        <a:spcAft>
                          <a:spcPts val="0"/>
                        </a:spcAft>
                        <a:buNone/>
                      </a:pPr>
                      <a:r>
                        <a:t/>
                      </a:r>
                      <a:endParaRPr sz="1200" u="sng"/>
                    </a:p>
                    <a:p>
                      <a:pPr indent="0" lvl="0" marL="0" marR="0" rtl="0" algn="l">
                        <a:spcBef>
                          <a:spcPts val="0"/>
                        </a:spcBef>
                        <a:spcAft>
                          <a:spcPts val="0"/>
                        </a:spcAft>
                        <a:buNone/>
                      </a:pPr>
                      <a:r>
                        <a:t/>
                      </a:r>
                      <a:endParaRPr b="1" sz="1100">
                        <a:latin typeface="Open Sans"/>
                        <a:ea typeface="Open Sans"/>
                        <a:cs typeface="Open Sans"/>
                        <a:sym typeface="Open Sans"/>
                      </a:endParaRPr>
                    </a:p>
                    <a:p>
                      <a:pPr indent="0" lvl="0" marL="0" rtl="0" algn="ctr">
                        <a:spcBef>
                          <a:spcPts val="0"/>
                        </a:spcBef>
                        <a:spcAft>
                          <a:spcPts val="0"/>
                        </a:spcAft>
                        <a:buNone/>
                      </a:pPr>
                      <a:r>
                        <a:rPr lang="en" sz="1200"/>
                        <a:t>.</a:t>
                      </a:r>
                      <a:endParaRPr sz="1200"/>
                    </a:p>
                    <a:p>
                      <a:pPr indent="0" lvl="0" marL="0" rtl="0" algn="ctr">
                        <a:spcBef>
                          <a:spcPts val="0"/>
                        </a:spcBef>
                        <a:spcAft>
                          <a:spcPts val="0"/>
                        </a:spcAft>
                        <a:buNone/>
                      </a:pPr>
                      <a:r>
                        <a:t/>
                      </a:r>
                      <a:endParaRPr b="1" sz="1200">
                        <a:solidFill>
                          <a:schemeClr val="accent3"/>
                        </a:solidFill>
                      </a:endParaRPr>
                    </a:p>
                    <a:p>
                      <a:pPr indent="0" lvl="0" marL="0" rtl="0" algn="l">
                        <a:spcBef>
                          <a:spcPts val="0"/>
                        </a:spcBef>
                        <a:spcAft>
                          <a:spcPts val="0"/>
                        </a:spcAft>
                        <a:buNone/>
                      </a:pPr>
                      <a:r>
                        <a:t/>
                      </a:r>
                      <a:endParaRPr b="1" sz="1200">
                        <a:solidFill>
                          <a:schemeClr val="accent3"/>
                        </a:solidFill>
                        <a:latin typeface="Open Sans"/>
                        <a:ea typeface="Open Sans"/>
                        <a:cs typeface="Open Sans"/>
                        <a:sym typeface="Open Sans"/>
                      </a:endParaRPr>
                    </a:p>
                    <a:p>
                      <a:pPr indent="0" lvl="0" marL="0" rtl="0" algn="l">
                        <a:spcBef>
                          <a:spcPts val="0"/>
                        </a:spcBef>
                        <a:spcAft>
                          <a:spcPts val="0"/>
                        </a:spcAft>
                        <a:buNone/>
                      </a:pPr>
                      <a:r>
                        <a:t/>
                      </a:r>
                      <a:endParaRPr b="1" sz="1200">
                        <a:solidFill>
                          <a:schemeClr val="accent3"/>
                        </a:solidFill>
                        <a:latin typeface="Open Sans"/>
                        <a:ea typeface="Open Sans"/>
                        <a:cs typeface="Open Sans"/>
                        <a:sym typeface="Open Sans"/>
                      </a:endParaRPr>
                    </a:p>
                    <a:p>
                      <a:pPr indent="0" lvl="0" marL="0" rtl="0" algn="l">
                        <a:spcBef>
                          <a:spcPts val="0"/>
                        </a:spcBef>
                        <a:spcAft>
                          <a:spcPts val="0"/>
                        </a:spcAft>
                        <a:buNone/>
                      </a:pPr>
                      <a:r>
                        <a:t/>
                      </a:r>
                      <a:endParaRPr b="1" sz="1200">
                        <a:solidFill>
                          <a:schemeClr val="accent3"/>
                        </a:solidFill>
                        <a:latin typeface="Open Sans"/>
                        <a:ea typeface="Open Sans"/>
                        <a:cs typeface="Open Sans"/>
                        <a:sym typeface="Open Sans"/>
                      </a:endParaRPr>
                    </a:p>
                    <a:p>
                      <a:pPr indent="0" lvl="0" marL="0" rtl="0" algn="l">
                        <a:spcBef>
                          <a:spcPts val="0"/>
                        </a:spcBef>
                        <a:spcAft>
                          <a:spcPts val="0"/>
                        </a:spcAft>
                        <a:buNone/>
                      </a:pPr>
                      <a:r>
                        <a:t/>
                      </a:r>
                      <a:endParaRPr b="1" sz="1200">
                        <a:solidFill>
                          <a:schemeClr val="accent3"/>
                        </a:solidFill>
                        <a:latin typeface="Open Sans"/>
                        <a:ea typeface="Open Sans"/>
                        <a:cs typeface="Open Sans"/>
                        <a:sym typeface="Open Sans"/>
                      </a:endParaRPr>
                    </a:p>
                    <a:p>
                      <a:pPr indent="0" lvl="0" marL="0" rtl="0" algn="l">
                        <a:spcBef>
                          <a:spcPts val="0"/>
                        </a:spcBef>
                        <a:spcAft>
                          <a:spcPts val="0"/>
                        </a:spcAft>
                        <a:buNone/>
                      </a:pPr>
                      <a:r>
                        <a:t/>
                      </a:r>
                      <a:endParaRPr b="1" sz="1200">
                        <a:solidFill>
                          <a:schemeClr val="accent3"/>
                        </a:solidFill>
                        <a:latin typeface="Open Sans"/>
                        <a:ea typeface="Open Sans"/>
                        <a:cs typeface="Open Sans"/>
                        <a:sym typeface="Open Sans"/>
                      </a:endParaRPr>
                    </a:p>
                    <a:p>
                      <a:pPr indent="0" lvl="0" marL="0" rtl="0" algn="l">
                        <a:spcBef>
                          <a:spcPts val="0"/>
                        </a:spcBef>
                        <a:spcAft>
                          <a:spcPts val="0"/>
                        </a:spcAft>
                        <a:buNone/>
                      </a:pPr>
                      <a:r>
                        <a:t/>
                      </a:r>
                      <a:endParaRPr b="1" sz="1200">
                        <a:solidFill>
                          <a:schemeClr val="accent3"/>
                        </a:solidFill>
                        <a:latin typeface="Open Sans"/>
                        <a:ea typeface="Open Sans"/>
                        <a:cs typeface="Open Sans"/>
                        <a:sym typeface="Open Sans"/>
                      </a:endParaRPr>
                    </a:p>
                    <a:p>
                      <a:pPr indent="0" lvl="0" marL="0" rtl="0" algn="l">
                        <a:spcBef>
                          <a:spcPts val="0"/>
                        </a:spcBef>
                        <a:spcAft>
                          <a:spcPts val="0"/>
                        </a:spcAft>
                        <a:buNone/>
                      </a:pPr>
                      <a:r>
                        <a:t/>
                      </a:r>
                      <a:endParaRPr sz="1200"/>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12175">
                <a:tc>
                  <a:txBody>
                    <a:bodyPr/>
                    <a:lstStyle/>
                    <a:p>
                      <a:pPr indent="0" lvl="0" marL="0" marR="0" rtl="0" algn="ctr">
                        <a:lnSpc>
                          <a:spcPct val="100000"/>
                        </a:lnSpc>
                        <a:spcBef>
                          <a:spcPts val="0"/>
                        </a:spcBef>
                        <a:spcAft>
                          <a:spcPts val="0"/>
                        </a:spcAft>
                        <a:buNone/>
                      </a:pPr>
                      <a:r>
                        <a:rPr lang="en" sz="1300"/>
                        <a:t>2nd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3</a:t>
                      </a:r>
                      <a:r>
                        <a:rPr baseline="30000" i="0" lang="en" sz="1300" u="none" cap="none" strike="noStrike"/>
                        <a:t>rd</a:t>
                      </a:r>
                      <a:r>
                        <a:rPr i="0" lang="en" sz="1300" u="none" cap="none" strike="noStrike"/>
                        <a:t> Grade ELA</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Grade 3 Assessment</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vMerge="1"/>
                <a:tc vMerge="1"/>
              </a:tr>
              <a:tr h="324625">
                <a:tc>
                  <a:txBody>
                    <a:bodyPr/>
                    <a:lstStyle/>
                    <a:p>
                      <a:pPr indent="0" lvl="0" marL="0" marR="0" rtl="0" algn="ctr">
                        <a:lnSpc>
                          <a:spcPct val="100000"/>
                        </a:lnSpc>
                        <a:spcBef>
                          <a:spcPts val="0"/>
                        </a:spcBef>
                        <a:spcAft>
                          <a:spcPts val="0"/>
                        </a:spcAft>
                        <a:buNone/>
                      </a:pPr>
                      <a:r>
                        <a:rPr lang="en" sz="1300"/>
                        <a:t>3rd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4</a:t>
                      </a:r>
                      <a:r>
                        <a:rPr baseline="30000" i="0" lang="en" sz="1300" u="none" cap="none" strike="noStrike"/>
                        <a:t>th</a:t>
                      </a:r>
                      <a:r>
                        <a:rPr i="0" lang="en" sz="1300" u="none" cap="none" strike="noStrike"/>
                        <a:t> Grade ELA</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Grade 4 Assessment</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vMerge="1"/>
              </a:tr>
              <a:tr h="334600">
                <a:tc>
                  <a:txBody>
                    <a:bodyPr/>
                    <a:lstStyle/>
                    <a:p>
                      <a:pPr indent="0" lvl="0" marL="0" marR="0" rtl="0" algn="ctr">
                        <a:lnSpc>
                          <a:spcPct val="100000"/>
                        </a:lnSpc>
                        <a:spcBef>
                          <a:spcPts val="0"/>
                        </a:spcBef>
                        <a:spcAft>
                          <a:spcPts val="0"/>
                        </a:spcAft>
                        <a:buNone/>
                      </a:pPr>
                      <a:r>
                        <a:rPr lang="en" sz="1300"/>
                        <a:t>4th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5</a:t>
                      </a:r>
                      <a:r>
                        <a:rPr baseline="30000" i="0" lang="en" sz="1300" u="none" cap="none" strike="noStrike"/>
                        <a:t>th</a:t>
                      </a:r>
                      <a:r>
                        <a:rPr i="0" lang="en" sz="1300" u="none" cap="none" strike="noStrike"/>
                        <a:t> Grade ELA</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Grade 5 Assessment</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vMerge="1"/>
                <a:tc vMerge="1"/>
              </a:tr>
              <a:tr h="284100">
                <a:tc>
                  <a:txBody>
                    <a:bodyPr/>
                    <a:lstStyle/>
                    <a:p>
                      <a:pPr indent="0" lvl="0" marL="0" marR="0" rtl="0" algn="ctr">
                        <a:lnSpc>
                          <a:spcPct val="100000"/>
                        </a:lnSpc>
                        <a:spcBef>
                          <a:spcPts val="0"/>
                        </a:spcBef>
                        <a:spcAft>
                          <a:spcPts val="0"/>
                        </a:spcAft>
                        <a:buNone/>
                      </a:pPr>
                      <a:r>
                        <a:rPr lang="en" sz="1300"/>
                        <a:t>5th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6</a:t>
                      </a:r>
                      <a:r>
                        <a:rPr baseline="30000" i="0" lang="en" sz="1300" u="none" cap="none" strike="noStrike"/>
                        <a:t>th</a:t>
                      </a:r>
                      <a:r>
                        <a:rPr i="0" lang="en" sz="1300" u="none" cap="none" strike="noStrike"/>
                        <a:t> Grade ELA</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Grade 6 Assessment</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vMerge="1"/>
              </a:tr>
              <a:tr h="299575">
                <a:tc>
                  <a:txBody>
                    <a:bodyPr/>
                    <a:lstStyle/>
                    <a:p>
                      <a:pPr indent="0" lvl="0" marL="0" marR="0" rtl="0" algn="ctr">
                        <a:lnSpc>
                          <a:spcPct val="100000"/>
                        </a:lnSpc>
                        <a:spcBef>
                          <a:spcPts val="0"/>
                        </a:spcBef>
                        <a:spcAft>
                          <a:spcPts val="0"/>
                        </a:spcAft>
                        <a:buNone/>
                      </a:pPr>
                      <a:r>
                        <a:rPr lang="en" sz="1200"/>
                        <a:t>6th Grade </a:t>
                      </a:r>
                      <a:endParaRPr i="0" sz="12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Times New Roman"/>
                        <a:buNone/>
                      </a:pPr>
                      <a:r>
                        <a:rPr i="0" lang="en" sz="1300" u="none" cap="none" strike="noStrike"/>
                        <a:t>7</a:t>
                      </a:r>
                      <a:r>
                        <a:rPr baseline="30000" i="0" lang="en" sz="1300" u="none" cap="none" strike="noStrike"/>
                        <a:t>th</a:t>
                      </a:r>
                      <a:r>
                        <a:rPr i="0" lang="en" sz="1300" u="none" cap="none" strike="noStrike"/>
                        <a:t> Grade ELA</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222268"/>
                        </a:buClr>
                        <a:buSzPts val="1300"/>
                        <a:buFont typeface="Times New Roman"/>
                        <a:buNone/>
                      </a:pPr>
                      <a:r>
                        <a:rPr i="0" lang="en" sz="1300" u="none" cap="none" strike="noStrike"/>
                        <a:t>Grade 7 Assessment</a:t>
                      </a:r>
                      <a:endParaRPr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vMerge="1"/>
                <a:tc vMerge="1"/>
              </a:tr>
              <a:tr h="399100">
                <a:tc>
                  <a:txBody>
                    <a:bodyPr/>
                    <a:lstStyle/>
                    <a:p>
                      <a:pPr indent="0" lvl="0" marL="0" marR="0" rtl="0" algn="ctr">
                        <a:lnSpc>
                          <a:spcPct val="100000"/>
                        </a:lnSpc>
                        <a:spcBef>
                          <a:spcPts val="0"/>
                        </a:spcBef>
                        <a:spcAft>
                          <a:spcPts val="0"/>
                        </a:spcAft>
                        <a:buNone/>
                      </a:pPr>
                      <a:r>
                        <a:rPr lang="en" sz="1200"/>
                        <a:t>7th Grade</a:t>
                      </a:r>
                      <a:endParaRPr sz="1200"/>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300"/>
                        <a:t>8th Grade ELA</a:t>
                      </a:r>
                      <a:endParaRPr i="0"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300"/>
                        <a:t>Grade 8 Assessment</a:t>
                      </a:r>
                      <a:endParaRPr i="0" sz="1300" u="none" cap="none" strike="noStrike"/>
                    </a:p>
                  </a:txBody>
                  <a:tcPr marT="45725" marB="4572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1300"/>
                    </a:p>
                  </a:txBody>
                  <a:tcPr marT="45725" marB="45725" marR="182875"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vMerge="1"/>
              </a:tr>
            </a:tbl>
          </a:graphicData>
        </a:graphic>
      </p:graphicFrame>
      <p:sp>
        <p:nvSpPr>
          <p:cNvPr id="310" name="Google Shape;310;p54"/>
          <p:cNvSpPr txBox="1"/>
          <p:nvPr/>
        </p:nvSpPr>
        <p:spPr>
          <a:xfrm>
            <a:off x="6828175" y="2460000"/>
            <a:ext cx="1896600" cy="1929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t>In </a:t>
            </a:r>
            <a:r>
              <a:rPr b="1" lang="en" sz="1200"/>
              <a:t>English/Language Arts</a:t>
            </a:r>
            <a:r>
              <a:rPr lang="en" sz="1200"/>
              <a:t> all students must earn  </a:t>
            </a:r>
            <a:r>
              <a:rPr b="1" lang="en" sz="1200" u="sng"/>
              <a:t>&gt;</a:t>
            </a:r>
            <a:r>
              <a:rPr b="1" lang="en" sz="1200"/>
              <a:t>85% correct </a:t>
            </a:r>
            <a:r>
              <a:rPr lang="en" sz="1200"/>
              <a:t>on Acceleration Assessment </a:t>
            </a:r>
            <a:r>
              <a:rPr b="1" lang="en" sz="1200"/>
              <a:t>AND </a:t>
            </a:r>
            <a:r>
              <a:rPr lang="en" sz="1200"/>
              <a:t>score proficient </a:t>
            </a:r>
            <a:r>
              <a:rPr b="1" lang="en" sz="1200"/>
              <a:t>(level 4) </a:t>
            </a:r>
            <a:r>
              <a:rPr lang="en" sz="1200"/>
              <a:t>on scored writing prompt for elementary school. Middle school students must score proficient </a:t>
            </a:r>
            <a:r>
              <a:rPr b="1" lang="en" sz="1200"/>
              <a:t>(level 3)</a:t>
            </a:r>
            <a:r>
              <a:rPr lang="en" sz="1200"/>
              <a:t> on a writing prompt.</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5"/>
          <p:cNvSpPr txBox="1"/>
          <p:nvPr>
            <p:ph type="title"/>
          </p:nvPr>
        </p:nvSpPr>
        <p:spPr>
          <a:xfrm>
            <a:off x="218450" y="109250"/>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b="1" lang="en" sz="2700">
                <a:latin typeface="Copse"/>
                <a:ea typeface="Copse"/>
                <a:cs typeface="Copse"/>
                <a:sym typeface="Copse"/>
              </a:rPr>
              <a:t>Looking Down the Road...ELA</a:t>
            </a:r>
            <a:endParaRPr b="1" sz="2700">
              <a:latin typeface="Copse"/>
              <a:ea typeface="Copse"/>
              <a:cs typeface="Copse"/>
              <a:sym typeface="Copse"/>
            </a:endParaRPr>
          </a:p>
        </p:txBody>
      </p:sp>
      <p:pic>
        <p:nvPicPr>
          <p:cNvPr id="316" name="Google Shape;316;p55"/>
          <p:cNvPicPr preferRelativeResize="0"/>
          <p:nvPr/>
        </p:nvPicPr>
        <p:blipFill>
          <a:blip r:embed="rId3">
            <a:alphaModFix/>
          </a:blip>
          <a:stretch>
            <a:fillRect/>
          </a:stretch>
        </p:blipFill>
        <p:spPr>
          <a:xfrm>
            <a:off x="707000" y="548038"/>
            <a:ext cx="7545093" cy="4546475"/>
          </a:xfrm>
          <a:prstGeom prst="rect">
            <a:avLst/>
          </a:prstGeom>
          <a:noFill/>
          <a:ln>
            <a:noFill/>
          </a:ln>
        </p:spPr>
      </p:pic>
      <p:sp>
        <p:nvSpPr>
          <p:cNvPr id="317" name="Google Shape;317;p55"/>
          <p:cNvSpPr/>
          <p:nvPr/>
        </p:nvSpPr>
        <p:spPr>
          <a:xfrm>
            <a:off x="1357425" y="1432250"/>
            <a:ext cx="3132600" cy="1090500"/>
          </a:xfrm>
          <a:prstGeom prst="ellipse">
            <a:avLst/>
          </a:prstGeom>
          <a:noFill/>
          <a:ln cap="flat" cmpd="sng" w="19050">
            <a:solidFill>
              <a:schemeClr val="accent3"/>
            </a:solidFill>
            <a:prstDash val="solid"/>
            <a:round/>
            <a:headEnd len="sm" w="sm" type="none"/>
            <a:tailEnd len="sm" w="sm" type="none"/>
          </a:ln>
        </p:spPr>
        <p:txBody>
          <a:bodyPr anchorCtr="0" anchor="ctr" bIns="83800" lIns="83800" spcFirstLastPara="1" rIns="83800" wrap="square" tIns="83800">
            <a:noAutofit/>
          </a:bodyPr>
          <a:lstStyle/>
          <a:p>
            <a:pPr indent="0" lvl="0" marL="0" rtl="0" algn="l">
              <a:spcBef>
                <a:spcPts val="0"/>
              </a:spcBef>
              <a:spcAft>
                <a:spcPts val="0"/>
              </a:spcAft>
              <a:buNone/>
            </a:pPr>
            <a:r>
              <a:t/>
            </a:r>
            <a:endParaRPr/>
          </a:p>
        </p:txBody>
      </p:sp>
      <p:sp>
        <p:nvSpPr>
          <p:cNvPr id="318" name="Google Shape;318;p55"/>
          <p:cNvSpPr/>
          <p:nvPr/>
        </p:nvSpPr>
        <p:spPr>
          <a:xfrm>
            <a:off x="1210475" y="3269200"/>
            <a:ext cx="2126400" cy="1090500"/>
          </a:xfrm>
          <a:prstGeom prst="ellipse">
            <a:avLst/>
          </a:prstGeom>
          <a:noFill/>
          <a:ln cap="flat" cmpd="sng" w="19050">
            <a:solidFill>
              <a:schemeClr val="accent3"/>
            </a:solidFill>
            <a:prstDash val="solid"/>
            <a:round/>
            <a:headEnd len="sm" w="sm" type="none"/>
            <a:tailEnd len="sm" w="sm" type="none"/>
          </a:ln>
        </p:spPr>
        <p:txBody>
          <a:bodyPr anchorCtr="0" anchor="ctr" bIns="83800" lIns="83800" spcFirstLastPara="1" rIns="83800" wrap="square" tIns="83800">
            <a:noAutofit/>
          </a:bodyPr>
          <a:lstStyle/>
          <a:p>
            <a:pPr indent="0" lvl="0" marL="0" rtl="0" algn="l">
              <a:spcBef>
                <a:spcPts val="0"/>
              </a:spcBef>
              <a:spcAft>
                <a:spcPts val="0"/>
              </a:spcAft>
              <a:buNone/>
            </a:pPr>
            <a:r>
              <a:t/>
            </a:r>
            <a:endParaRPr sz="1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6"/>
          <p:cNvSpPr txBox="1"/>
          <p:nvPr>
            <p:ph type="title"/>
          </p:nvPr>
        </p:nvSpPr>
        <p:spPr>
          <a:xfrm>
            <a:off x="218450" y="109250"/>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b="1" lang="en" sz="2700">
                <a:latin typeface="Copse"/>
                <a:ea typeface="Copse"/>
                <a:cs typeface="Copse"/>
                <a:sym typeface="Copse"/>
              </a:rPr>
              <a:t>Looking Down the Road...ELA</a:t>
            </a:r>
            <a:endParaRPr b="1" sz="2700">
              <a:latin typeface="Copse"/>
              <a:ea typeface="Copse"/>
              <a:cs typeface="Copse"/>
              <a:sym typeface="Copse"/>
            </a:endParaRPr>
          </a:p>
        </p:txBody>
      </p:sp>
      <p:sp>
        <p:nvSpPr>
          <p:cNvPr id="324" name="Google Shape;324;p56"/>
          <p:cNvSpPr txBox="1"/>
          <p:nvPr/>
        </p:nvSpPr>
        <p:spPr>
          <a:xfrm>
            <a:off x="407100" y="955850"/>
            <a:ext cx="8329800" cy="3000000"/>
          </a:xfrm>
          <a:prstGeom prst="rect">
            <a:avLst/>
          </a:prstGeom>
          <a:noFill/>
          <a:ln>
            <a:noFill/>
          </a:ln>
        </p:spPr>
        <p:txBody>
          <a:bodyPr anchorCtr="0" anchor="t" bIns="83800" lIns="83800" spcFirstLastPara="1" rIns="83800" wrap="square" tIns="83800">
            <a:noAutofit/>
          </a:bodyPr>
          <a:lstStyle/>
          <a:p>
            <a:pPr indent="0" lvl="0" marL="419100" rtl="0" algn="l">
              <a:spcBef>
                <a:spcPts val="600"/>
              </a:spcBef>
              <a:spcAft>
                <a:spcPts val="0"/>
              </a:spcAft>
              <a:buNone/>
            </a:pPr>
            <a:r>
              <a:t/>
            </a:r>
            <a:endParaRPr sz="2900">
              <a:solidFill>
                <a:srgbClr val="7C9BA5"/>
              </a:solidFill>
            </a:endParaRPr>
          </a:p>
        </p:txBody>
      </p:sp>
      <p:pic>
        <p:nvPicPr>
          <p:cNvPr id="325" name="Google Shape;325;p56"/>
          <p:cNvPicPr preferRelativeResize="0"/>
          <p:nvPr/>
        </p:nvPicPr>
        <p:blipFill>
          <a:blip r:embed="rId3">
            <a:alphaModFix/>
          </a:blip>
          <a:stretch>
            <a:fillRect/>
          </a:stretch>
        </p:blipFill>
        <p:spPr>
          <a:xfrm>
            <a:off x="0" y="512879"/>
            <a:ext cx="9144001" cy="4557393"/>
          </a:xfrm>
          <a:prstGeom prst="rect">
            <a:avLst/>
          </a:prstGeom>
          <a:noFill/>
          <a:ln>
            <a:noFill/>
          </a:ln>
        </p:spPr>
      </p:pic>
      <p:sp>
        <p:nvSpPr>
          <p:cNvPr id="326" name="Google Shape;326;p56"/>
          <p:cNvSpPr/>
          <p:nvPr/>
        </p:nvSpPr>
        <p:spPr>
          <a:xfrm>
            <a:off x="471225" y="1848650"/>
            <a:ext cx="1880100" cy="1212900"/>
          </a:xfrm>
          <a:prstGeom prst="ellipse">
            <a:avLst/>
          </a:prstGeom>
          <a:noFill/>
          <a:ln cap="flat" cmpd="sng" w="19050">
            <a:solidFill>
              <a:schemeClr val="accent3"/>
            </a:solidFill>
            <a:prstDash val="solid"/>
            <a:round/>
            <a:headEnd len="sm" w="sm" type="none"/>
            <a:tailEnd len="sm" w="sm" type="none"/>
          </a:ln>
        </p:spPr>
        <p:txBody>
          <a:bodyPr anchorCtr="0" anchor="ctr" bIns="83800" lIns="83800" spcFirstLastPara="1" rIns="83800" wrap="square" tIns="83800">
            <a:noAutofit/>
          </a:bodyPr>
          <a:lstStyle/>
          <a:p>
            <a:pPr indent="0" lvl="0" marL="0" rtl="0" algn="l">
              <a:spcBef>
                <a:spcPts val="0"/>
              </a:spcBef>
              <a:spcAft>
                <a:spcPts val="0"/>
              </a:spcAft>
              <a:buNone/>
            </a:pPr>
            <a:r>
              <a:t/>
            </a:r>
            <a:endParaRPr sz="1300"/>
          </a:p>
        </p:txBody>
      </p:sp>
      <p:sp>
        <p:nvSpPr>
          <p:cNvPr id="327" name="Google Shape;327;p56"/>
          <p:cNvSpPr/>
          <p:nvPr/>
        </p:nvSpPr>
        <p:spPr>
          <a:xfrm>
            <a:off x="618050" y="3571875"/>
            <a:ext cx="969000" cy="723300"/>
          </a:xfrm>
          <a:prstGeom prst="ellipse">
            <a:avLst/>
          </a:prstGeom>
          <a:noFill/>
          <a:ln cap="flat" cmpd="sng" w="19050">
            <a:solidFill>
              <a:schemeClr val="accent3"/>
            </a:solidFill>
            <a:prstDash val="solid"/>
            <a:round/>
            <a:headEnd len="sm" w="sm" type="none"/>
            <a:tailEnd len="sm" w="sm" type="none"/>
          </a:ln>
        </p:spPr>
        <p:txBody>
          <a:bodyPr anchorCtr="0" anchor="ctr" bIns="83800" lIns="83800" spcFirstLastPara="1" rIns="83800" wrap="square" tIns="83800">
            <a:noAutofit/>
          </a:bodyPr>
          <a:lstStyle/>
          <a:p>
            <a:pPr indent="0" lvl="0" marL="0" rtl="0" algn="l">
              <a:spcBef>
                <a:spcPts val="0"/>
              </a:spcBef>
              <a:spcAft>
                <a:spcPts val="0"/>
              </a:spcAft>
              <a:buNone/>
            </a:pPr>
            <a:r>
              <a:t/>
            </a:r>
            <a:endParaRPr sz="1300"/>
          </a:p>
        </p:txBody>
      </p:sp>
      <p:sp>
        <p:nvSpPr>
          <p:cNvPr id="328" name="Google Shape;328;p56"/>
          <p:cNvSpPr/>
          <p:nvPr/>
        </p:nvSpPr>
        <p:spPr>
          <a:xfrm>
            <a:off x="5327200" y="3196325"/>
            <a:ext cx="3816600" cy="1809300"/>
          </a:xfrm>
          <a:prstGeom prst="ellipse">
            <a:avLst/>
          </a:prstGeom>
          <a:noFill/>
          <a:ln cap="flat" cmpd="sng" w="19050">
            <a:solidFill>
              <a:srgbClr val="222268"/>
            </a:solidFill>
            <a:prstDash val="solid"/>
            <a:round/>
            <a:headEnd len="sm" w="sm" type="none"/>
            <a:tailEnd len="sm" w="sm" type="none"/>
          </a:ln>
        </p:spPr>
        <p:txBody>
          <a:bodyPr anchorCtr="0" anchor="ctr" bIns="83800" lIns="83800" spcFirstLastPara="1" rIns="83800" wrap="square" tIns="83800">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7"/>
          <p:cNvSpPr txBox="1"/>
          <p:nvPr>
            <p:ph type="title"/>
          </p:nvPr>
        </p:nvSpPr>
        <p:spPr>
          <a:xfrm>
            <a:off x="628650" y="107433"/>
            <a:ext cx="7886700" cy="732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b="1" lang="en" sz="3000">
                <a:latin typeface="Copse"/>
                <a:ea typeface="Copse"/>
                <a:cs typeface="Copse"/>
                <a:sym typeface="Copse"/>
              </a:rPr>
              <a:t>SSA </a:t>
            </a:r>
            <a:r>
              <a:rPr b="1" lang="en" sz="3000">
                <a:solidFill>
                  <a:srgbClr val="B6E0FF"/>
                </a:solidFill>
                <a:latin typeface="Copse"/>
                <a:ea typeface="Copse"/>
                <a:cs typeface="Copse"/>
                <a:sym typeface="Copse"/>
              </a:rPr>
              <a:t>Math</a:t>
            </a:r>
            <a:r>
              <a:rPr b="1" lang="en" sz="3000">
                <a:solidFill>
                  <a:schemeClr val="accent5"/>
                </a:solidFill>
                <a:latin typeface="Copse"/>
                <a:ea typeface="Copse"/>
                <a:cs typeface="Copse"/>
                <a:sym typeface="Copse"/>
              </a:rPr>
              <a:t> </a:t>
            </a:r>
            <a:r>
              <a:rPr b="1" lang="en" sz="3000">
                <a:latin typeface="Copse"/>
                <a:ea typeface="Copse"/>
                <a:cs typeface="Copse"/>
                <a:sym typeface="Copse"/>
              </a:rPr>
              <a:t>Assessments</a:t>
            </a:r>
            <a:endParaRPr b="1" sz="3000">
              <a:latin typeface="Copse"/>
              <a:ea typeface="Copse"/>
              <a:cs typeface="Copse"/>
              <a:sym typeface="Copse"/>
            </a:endParaRPr>
          </a:p>
        </p:txBody>
      </p:sp>
      <p:graphicFrame>
        <p:nvGraphicFramePr>
          <p:cNvPr id="334" name="Google Shape;334;p57"/>
          <p:cNvGraphicFramePr/>
          <p:nvPr/>
        </p:nvGraphicFramePr>
        <p:xfrm>
          <a:off x="115037" y="622778"/>
          <a:ext cx="3000000" cy="3000000"/>
        </p:xfrm>
        <a:graphic>
          <a:graphicData uri="http://schemas.openxmlformats.org/drawingml/2006/table">
            <a:tbl>
              <a:tblPr>
                <a:noFill/>
                <a:tableStyleId>{51B412D4-B72B-4DE9-901D-4A18ECA313A7}</a:tableStyleId>
              </a:tblPr>
              <a:tblGrid>
                <a:gridCol w="1686350"/>
                <a:gridCol w="2002925"/>
                <a:gridCol w="1962950"/>
                <a:gridCol w="1697150"/>
                <a:gridCol w="1583925"/>
              </a:tblGrid>
              <a:tr h="537425">
                <a:tc>
                  <a:txBody>
                    <a:bodyPr/>
                    <a:lstStyle/>
                    <a:p>
                      <a:pPr indent="0" lvl="0" marL="0" marR="0" rtl="0" algn="ctr">
                        <a:lnSpc>
                          <a:spcPct val="100000"/>
                        </a:lnSpc>
                        <a:spcBef>
                          <a:spcPts val="0"/>
                        </a:spcBef>
                        <a:spcAft>
                          <a:spcPts val="0"/>
                        </a:spcAft>
                        <a:buNone/>
                      </a:pPr>
                      <a:r>
                        <a:rPr b="1" lang="en" sz="1300"/>
                        <a:t>Student Current Grade Level</a:t>
                      </a:r>
                      <a:endParaRPr b="1"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b="1" i="0" lang="en" sz="1300" u="none" cap="none" strike="noStrike"/>
                        <a:t>Grade/ Course Requesting to Skip</a:t>
                      </a:r>
                      <a:endParaRPr b="1"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b="1" i="0" lang="en" sz="1300" u="none" cap="none" strike="noStrike"/>
                        <a:t>Assessment used to Qualify</a:t>
                      </a:r>
                      <a:endParaRPr b="1"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b="1" i="0" lang="en" sz="1300" u="none" cap="none" strike="noStrike"/>
                        <a:t>Assessment Format</a:t>
                      </a:r>
                      <a:endParaRPr b="1"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b="1" i="0" lang="en" sz="1300" u="none" cap="none" strike="noStrike"/>
                        <a:t>Qualifying Criteri</a:t>
                      </a:r>
                      <a:r>
                        <a:rPr b="1" lang="en" sz="1300"/>
                        <a:t>a</a:t>
                      </a:r>
                      <a:endParaRPr b="1"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92150">
                <a:tc>
                  <a:txBody>
                    <a:bodyPr/>
                    <a:lstStyle/>
                    <a:p>
                      <a:pPr indent="0" lvl="0" marL="0" marR="0" rtl="0" algn="ctr">
                        <a:lnSpc>
                          <a:spcPct val="100000"/>
                        </a:lnSpc>
                        <a:spcBef>
                          <a:spcPts val="0"/>
                        </a:spcBef>
                        <a:spcAft>
                          <a:spcPts val="0"/>
                        </a:spcAft>
                        <a:buNone/>
                      </a:pPr>
                      <a:r>
                        <a:rPr lang="en" sz="1300"/>
                        <a:t>Kindergarten</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1</a:t>
                      </a:r>
                      <a:r>
                        <a:rPr baseline="30000" i="0" lang="en" sz="1300" u="none" cap="none" strike="noStrike"/>
                        <a:t>st</a:t>
                      </a:r>
                      <a:r>
                        <a:rPr i="0" lang="en" sz="1300" u="none" cap="none" strike="noStrike"/>
                        <a:t> Grade Math</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1</a:t>
                      </a:r>
                      <a:r>
                        <a:rPr baseline="30000" i="0" lang="en" sz="1300" u="none" cap="none" strike="noStrike"/>
                        <a:t>st</a:t>
                      </a:r>
                      <a:r>
                        <a:rPr i="0" lang="en" sz="1300" u="none" cap="none" strike="noStrike"/>
                        <a:t> Grade NCDPI Summative Math Assessment</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Individual constructed response tasks, created by NCDPI</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Student receives a 3 (proficient) on each assessment task</a:t>
                      </a:r>
                      <a:r>
                        <a:rPr lang="en" sz="1300"/>
                        <a:t> (will be reviewed by centralized team)</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r>
              <a:tr h="314175">
                <a:tc>
                  <a:txBody>
                    <a:bodyPr/>
                    <a:lstStyle/>
                    <a:p>
                      <a:pPr indent="0" lvl="0" marL="0" marR="0" rtl="0" algn="ctr">
                        <a:lnSpc>
                          <a:spcPct val="100000"/>
                        </a:lnSpc>
                        <a:spcBef>
                          <a:spcPts val="0"/>
                        </a:spcBef>
                        <a:spcAft>
                          <a:spcPts val="0"/>
                        </a:spcAft>
                        <a:buNone/>
                      </a:pPr>
                      <a:r>
                        <a:rPr lang="en" sz="1300"/>
                        <a:t>1st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2</a:t>
                      </a:r>
                      <a:r>
                        <a:rPr baseline="30000" i="0" lang="en" sz="1300" u="none" cap="none" strike="noStrike"/>
                        <a:t>nd</a:t>
                      </a:r>
                      <a:r>
                        <a:rPr i="0" lang="en" sz="1300" u="none" cap="none" strike="noStrike"/>
                        <a:t> Grade Math</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Grade 2 Assessment</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6">
                  <a:txBody>
                    <a:bodyPr/>
                    <a:lstStyle/>
                    <a:p>
                      <a:pPr indent="0" lvl="0" marL="0" marR="0" rtl="0" algn="ctr">
                        <a:lnSpc>
                          <a:spcPct val="100000"/>
                        </a:lnSpc>
                        <a:spcBef>
                          <a:spcPts val="0"/>
                        </a:spcBef>
                        <a:spcAft>
                          <a:spcPts val="0"/>
                        </a:spcAft>
                        <a:buClr>
                          <a:srgbClr val="222268"/>
                        </a:buClr>
                        <a:buSzPts val="1300"/>
                        <a:buFont typeface="Arial"/>
                        <a:buNone/>
                      </a:pPr>
                      <a:r>
                        <a:t/>
                      </a:r>
                      <a:endParaRPr sz="1300"/>
                    </a:p>
                    <a:p>
                      <a:pPr indent="0" lvl="0" marL="0" marR="0" rtl="0" algn="ctr">
                        <a:lnSpc>
                          <a:spcPct val="100000"/>
                        </a:lnSpc>
                        <a:spcBef>
                          <a:spcPts val="0"/>
                        </a:spcBef>
                        <a:spcAft>
                          <a:spcPts val="0"/>
                        </a:spcAft>
                        <a:buClr>
                          <a:srgbClr val="222268"/>
                        </a:buClr>
                        <a:buSzPts val="1300"/>
                        <a:buFont typeface="Arial"/>
                        <a:buNone/>
                      </a:pPr>
                      <a:r>
                        <a:t/>
                      </a:r>
                      <a:endParaRPr sz="1300"/>
                    </a:p>
                    <a:p>
                      <a:pPr indent="0" lvl="0" marL="0" marR="0" rtl="0" algn="ctr">
                        <a:lnSpc>
                          <a:spcPct val="100000"/>
                        </a:lnSpc>
                        <a:spcBef>
                          <a:spcPts val="0"/>
                        </a:spcBef>
                        <a:spcAft>
                          <a:spcPts val="0"/>
                        </a:spcAft>
                        <a:buClr>
                          <a:srgbClr val="222268"/>
                        </a:buClr>
                        <a:buSzPts val="1300"/>
                        <a:buFont typeface="Arial"/>
                        <a:buNone/>
                      </a:pPr>
                      <a:r>
                        <a:rPr lang="en" sz="1300"/>
                        <a:t>M</a:t>
                      </a:r>
                      <a:r>
                        <a:rPr i="0" lang="en" sz="1300" u="none" cap="none" strike="noStrike"/>
                        <a:t>ultiple choice </a:t>
                      </a:r>
                      <a:r>
                        <a:rPr i="0" lang="en" sz="1300" u="sng" cap="none" strike="noStrike"/>
                        <a:t>and </a:t>
                      </a:r>
                      <a:r>
                        <a:rPr lang="en" sz="1300"/>
                        <a:t>gridded response </a:t>
                      </a:r>
                      <a:r>
                        <a:rPr lang="en" sz="1300"/>
                        <a:t>items </a:t>
                      </a:r>
                      <a:r>
                        <a:rPr i="0" lang="en" sz="1300" u="none" cap="none" strike="noStrike"/>
                        <a:t>with both calculator active and inactive sections. </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6">
                  <a:txBody>
                    <a:bodyPr/>
                    <a:lstStyle/>
                    <a:p>
                      <a:pPr indent="0" lvl="0" marL="0" marR="0" rtl="0" algn="ctr">
                        <a:lnSpc>
                          <a:spcPct val="100000"/>
                        </a:lnSpc>
                        <a:spcBef>
                          <a:spcPts val="0"/>
                        </a:spcBef>
                        <a:spcAft>
                          <a:spcPts val="0"/>
                        </a:spcAft>
                        <a:buClr>
                          <a:srgbClr val="000000"/>
                        </a:buClr>
                        <a:buSzPts val="1300"/>
                        <a:buFont typeface="Arial"/>
                        <a:buNone/>
                      </a:pPr>
                      <a:r>
                        <a:t/>
                      </a:r>
                      <a:endParaRPr i="0" sz="1300" u="sng" cap="none" strike="noStrike"/>
                    </a:p>
                    <a:p>
                      <a:pPr indent="0" lvl="0" marL="0" marR="0" rtl="0" algn="ctr">
                        <a:lnSpc>
                          <a:spcPct val="100000"/>
                        </a:lnSpc>
                        <a:spcBef>
                          <a:spcPts val="0"/>
                        </a:spcBef>
                        <a:spcAft>
                          <a:spcPts val="0"/>
                        </a:spcAft>
                        <a:buClr>
                          <a:srgbClr val="000000"/>
                        </a:buClr>
                        <a:buSzPts val="1300"/>
                        <a:buFont typeface="Arial"/>
                        <a:buNone/>
                      </a:pPr>
                      <a:r>
                        <a:t/>
                      </a:r>
                      <a:endParaRPr i="0" sz="1300" u="sng" cap="none" strike="noStrike"/>
                    </a:p>
                    <a:p>
                      <a:pPr indent="0" lvl="0" marL="0" marR="0" rtl="0" algn="ctr">
                        <a:lnSpc>
                          <a:spcPct val="100000"/>
                        </a:lnSpc>
                        <a:spcBef>
                          <a:spcPts val="0"/>
                        </a:spcBef>
                        <a:spcAft>
                          <a:spcPts val="0"/>
                        </a:spcAft>
                        <a:buClr>
                          <a:srgbClr val="000000"/>
                        </a:buClr>
                        <a:buSzPts val="1300"/>
                        <a:buFont typeface="Arial"/>
                        <a:buNone/>
                      </a:pPr>
                      <a:r>
                        <a:t/>
                      </a:r>
                      <a:endParaRPr i="0" sz="1300" u="sng" cap="none" strike="noStrike"/>
                    </a:p>
                    <a:p>
                      <a:pPr indent="0" lvl="0" marL="0" marR="0" rtl="0" algn="ctr">
                        <a:lnSpc>
                          <a:spcPct val="100000"/>
                        </a:lnSpc>
                        <a:spcBef>
                          <a:spcPts val="0"/>
                        </a:spcBef>
                        <a:spcAft>
                          <a:spcPts val="0"/>
                        </a:spcAft>
                        <a:buClr>
                          <a:srgbClr val="222268"/>
                        </a:buClr>
                        <a:buSzPts val="1300"/>
                        <a:buFont typeface="Arial"/>
                        <a:buNone/>
                      </a:pPr>
                      <a:r>
                        <a:rPr i="0" lang="en" sz="1300" u="sng" cap="none" strike="noStrike"/>
                        <a:t>&gt;</a:t>
                      </a:r>
                      <a:r>
                        <a:rPr i="0" lang="en" sz="1300" u="none" cap="none" strike="noStrike"/>
                        <a:t>80% correct on Acceleration Assessment</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35000">
                <a:tc>
                  <a:txBody>
                    <a:bodyPr/>
                    <a:lstStyle/>
                    <a:p>
                      <a:pPr indent="0" lvl="0" marL="0" marR="0" rtl="0" algn="ctr">
                        <a:lnSpc>
                          <a:spcPct val="100000"/>
                        </a:lnSpc>
                        <a:spcBef>
                          <a:spcPts val="0"/>
                        </a:spcBef>
                        <a:spcAft>
                          <a:spcPts val="0"/>
                        </a:spcAft>
                        <a:buNone/>
                      </a:pPr>
                      <a:r>
                        <a:rPr lang="en" sz="1300"/>
                        <a:t>2nd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3</a:t>
                      </a:r>
                      <a:r>
                        <a:rPr baseline="30000" i="0" lang="en" sz="1300" u="none" cap="none" strike="noStrike"/>
                        <a:t>rd</a:t>
                      </a:r>
                      <a:r>
                        <a:rPr i="0" lang="en" sz="1300" u="none" cap="none" strike="noStrike"/>
                        <a:t> Grade Math</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Grade 3 Assessment</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vMerge="1"/>
                <a:tc vMerge="1"/>
              </a:tr>
              <a:tr h="333875">
                <a:tc>
                  <a:txBody>
                    <a:bodyPr/>
                    <a:lstStyle/>
                    <a:p>
                      <a:pPr indent="0" lvl="0" marL="0" marR="0" rtl="0" algn="ctr">
                        <a:lnSpc>
                          <a:spcPct val="100000"/>
                        </a:lnSpc>
                        <a:spcBef>
                          <a:spcPts val="0"/>
                        </a:spcBef>
                        <a:spcAft>
                          <a:spcPts val="0"/>
                        </a:spcAft>
                        <a:buNone/>
                      </a:pPr>
                      <a:r>
                        <a:rPr lang="en" sz="1300"/>
                        <a:t>3rd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4</a:t>
                      </a:r>
                      <a:r>
                        <a:rPr baseline="30000" i="0" lang="en" sz="1300" u="none" cap="none" strike="noStrike"/>
                        <a:t>th</a:t>
                      </a:r>
                      <a:r>
                        <a:rPr i="0" lang="en" sz="1300" u="none" cap="none" strike="noStrike"/>
                        <a:t> Grade Math</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Grade 4 Assessment</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vMerge="1"/>
              </a:tr>
              <a:tr h="303775">
                <a:tc>
                  <a:txBody>
                    <a:bodyPr/>
                    <a:lstStyle/>
                    <a:p>
                      <a:pPr indent="0" lvl="0" marL="0" marR="0" rtl="0" algn="ctr">
                        <a:lnSpc>
                          <a:spcPct val="100000"/>
                        </a:lnSpc>
                        <a:spcBef>
                          <a:spcPts val="0"/>
                        </a:spcBef>
                        <a:spcAft>
                          <a:spcPts val="0"/>
                        </a:spcAft>
                        <a:buNone/>
                      </a:pPr>
                      <a:r>
                        <a:rPr lang="en" sz="1300"/>
                        <a:t>4th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5</a:t>
                      </a:r>
                      <a:r>
                        <a:rPr baseline="30000" i="0" lang="en" sz="1300" u="none" cap="none" strike="noStrike"/>
                        <a:t>th</a:t>
                      </a:r>
                      <a:r>
                        <a:rPr i="0" lang="en" sz="1300" u="none" cap="none" strike="noStrike"/>
                        <a:t> Grade Math</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Grade 5 Assessment</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vMerge="1"/>
                <a:tc vMerge="1"/>
              </a:tr>
              <a:tr h="303775">
                <a:tc>
                  <a:txBody>
                    <a:bodyPr/>
                    <a:lstStyle/>
                    <a:p>
                      <a:pPr indent="0" lvl="0" marL="0" marR="0" rtl="0" algn="ctr">
                        <a:lnSpc>
                          <a:spcPct val="100000"/>
                        </a:lnSpc>
                        <a:spcBef>
                          <a:spcPts val="0"/>
                        </a:spcBef>
                        <a:spcAft>
                          <a:spcPts val="0"/>
                        </a:spcAft>
                        <a:buNone/>
                      </a:pPr>
                      <a:r>
                        <a:rPr lang="en" sz="1300"/>
                        <a:t>5th Grade</a:t>
                      </a:r>
                      <a:endParaRPr i="0"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6 PLUS Math </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222268"/>
                        </a:buClr>
                        <a:buSzPts val="1300"/>
                        <a:buFont typeface="Arial"/>
                        <a:buNone/>
                      </a:pPr>
                      <a:r>
                        <a:rPr i="0" lang="en" sz="1300" u="none" cap="none" strike="noStrike"/>
                        <a:t>6 PLUS Assessment</a:t>
                      </a:r>
                      <a:endParaRPr sz="13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vMerge="1"/>
              </a:tr>
              <a:tr h="551075">
                <a:tc>
                  <a:txBody>
                    <a:bodyPr/>
                    <a:lstStyle/>
                    <a:p>
                      <a:pPr indent="0" lvl="0" marL="0" marR="0" rtl="0" algn="ctr">
                        <a:lnSpc>
                          <a:spcPct val="100000"/>
                        </a:lnSpc>
                        <a:spcBef>
                          <a:spcPts val="0"/>
                        </a:spcBef>
                        <a:spcAft>
                          <a:spcPts val="0"/>
                        </a:spcAft>
                        <a:buNone/>
                      </a:pPr>
                      <a:r>
                        <a:rPr lang="en" sz="1200"/>
                        <a:t>6th Grade and </a:t>
                      </a:r>
                      <a:endParaRPr sz="1200"/>
                    </a:p>
                    <a:p>
                      <a:pPr indent="0" lvl="0" marL="0" marR="0" rtl="0" algn="ctr">
                        <a:lnSpc>
                          <a:spcPct val="100000"/>
                        </a:lnSpc>
                        <a:spcBef>
                          <a:spcPts val="0"/>
                        </a:spcBef>
                        <a:spcAft>
                          <a:spcPts val="0"/>
                        </a:spcAft>
                        <a:buNone/>
                      </a:pPr>
                      <a:r>
                        <a:rPr lang="en" sz="1200"/>
                        <a:t>7th Grade</a:t>
                      </a:r>
                      <a:endParaRPr sz="1200"/>
                    </a:p>
                    <a:p>
                      <a:pPr indent="0" lvl="0" marL="0" marR="0" rtl="0" algn="ctr">
                        <a:lnSpc>
                          <a:spcPct val="100000"/>
                        </a:lnSpc>
                        <a:spcBef>
                          <a:spcPts val="0"/>
                        </a:spcBef>
                        <a:spcAft>
                          <a:spcPts val="0"/>
                        </a:spcAft>
                        <a:buNone/>
                      </a:pPr>
                      <a:r>
                        <a:t/>
                      </a:r>
                      <a:endParaRPr sz="1200"/>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200"/>
                        <a:buFont typeface="Times New Roman"/>
                        <a:buNone/>
                      </a:pPr>
                      <a:r>
                        <a:rPr i="0" lang="en" sz="1200" u="none" cap="none" strike="noStrike"/>
                        <a:t>7 PLUS Math</a:t>
                      </a:r>
                      <a:endParaRPr sz="12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222268"/>
                        </a:buClr>
                        <a:buSzPts val="1200"/>
                        <a:buFont typeface="Times New Roman"/>
                        <a:buNone/>
                      </a:pPr>
                      <a:r>
                        <a:rPr i="0" lang="en" sz="1200" u="none" cap="none" strike="noStrike"/>
                        <a:t>7 PLUS Assessment</a:t>
                      </a:r>
                      <a:endParaRPr sz="1200" u="none" cap="none" strike="noStrike"/>
                    </a:p>
                  </a:txBody>
                  <a:tcPr marT="45700" marB="4570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DAF8"/>
                    </a:solidFill>
                  </a:tcPr>
                </a:tc>
                <a:tc vMerge="1"/>
                <a:tc vMerge="1"/>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8"/>
          <p:cNvSpPr txBox="1"/>
          <p:nvPr>
            <p:ph type="title"/>
          </p:nvPr>
        </p:nvSpPr>
        <p:spPr>
          <a:xfrm>
            <a:off x="218450" y="109250"/>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Typical</a:t>
            </a:r>
            <a:r>
              <a:rPr lang="en" sz="3000">
                <a:latin typeface="Copse"/>
                <a:ea typeface="Copse"/>
                <a:cs typeface="Copse"/>
                <a:sym typeface="Copse"/>
              </a:rPr>
              <a:t> Math Trajectory </a:t>
            </a:r>
            <a:endParaRPr sz="3000">
              <a:latin typeface="Copse"/>
              <a:ea typeface="Copse"/>
              <a:cs typeface="Copse"/>
              <a:sym typeface="Copse"/>
            </a:endParaRPr>
          </a:p>
        </p:txBody>
      </p:sp>
      <p:sp>
        <p:nvSpPr>
          <p:cNvPr id="340" name="Google Shape;340;p58"/>
          <p:cNvSpPr txBox="1"/>
          <p:nvPr/>
        </p:nvSpPr>
        <p:spPr>
          <a:xfrm>
            <a:off x="407100" y="955850"/>
            <a:ext cx="8329800" cy="3000000"/>
          </a:xfrm>
          <a:prstGeom prst="rect">
            <a:avLst/>
          </a:prstGeom>
          <a:noFill/>
          <a:ln>
            <a:noFill/>
          </a:ln>
        </p:spPr>
        <p:txBody>
          <a:bodyPr anchorCtr="0" anchor="t" bIns="91425" lIns="91425" spcFirstLastPara="1" rIns="91425" wrap="square" tIns="91425">
            <a:noAutofit/>
          </a:bodyPr>
          <a:lstStyle/>
          <a:p>
            <a:pPr indent="0" lvl="0" marL="457200" rtl="0" algn="l">
              <a:spcBef>
                <a:spcPts val="640"/>
              </a:spcBef>
              <a:spcAft>
                <a:spcPts val="0"/>
              </a:spcAft>
              <a:buNone/>
            </a:pPr>
            <a:r>
              <a:t/>
            </a:r>
            <a:endParaRPr sz="3200">
              <a:solidFill>
                <a:srgbClr val="7C9BA5"/>
              </a:solidFill>
            </a:endParaRPr>
          </a:p>
        </p:txBody>
      </p:sp>
      <p:pic>
        <p:nvPicPr>
          <p:cNvPr id="341" name="Google Shape;341;p58"/>
          <p:cNvPicPr preferRelativeResize="0"/>
          <p:nvPr/>
        </p:nvPicPr>
        <p:blipFill rotWithShape="1">
          <a:blip r:embed="rId3">
            <a:alphaModFix/>
          </a:blip>
          <a:srcRect b="0" l="1127" r="0" t="0"/>
          <a:stretch/>
        </p:blipFill>
        <p:spPr>
          <a:xfrm>
            <a:off x="-50200" y="660900"/>
            <a:ext cx="9040874" cy="3589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9"/>
          <p:cNvSpPr txBox="1"/>
          <p:nvPr>
            <p:ph type="title"/>
          </p:nvPr>
        </p:nvSpPr>
        <p:spPr>
          <a:xfrm>
            <a:off x="218450" y="109250"/>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Waiver Process</a:t>
            </a:r>
            <a:endParaRPr sz="3000">
              <a:latin typeface="Copse"/>
              <a:ea typeface="Copse"/>
              <a:cs typeface="Copse"/>
              <a:sym typeface="Copse"/>
            </a:endParaRPr>
          </a:p>
        </p:txBody>
      </p:sp>
      <p:sp>
        <p:nvSpPr>
          <p:cNvPr id="347" name="Google Shape;347;p59"/>
          <p:cNvSpPr txBox="1"/>
          <p:nvPr/>
        </p:nvSpPr>
        <p:spPr>
          <a:xfrm>
            <a:off x="407100" y="602100"/>
            <a:ext cx="8329800" cy="27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Open Sans"/>
                <a:ea typeface="Open Sans"/>
                <a:cs typeface="Open Sans"/>
                <a:sym typeface="Open Sans"/>
              </a:rPr>
              <a:t>D</a:t>
            </a:r>
            <a:r>
              <a:rPr b="1" lang="en" sz="2200">
                <a:latin typeface="Open Sans"/>
                <a:ea typeface="Open Sans"/>
                <a:cs typeface="Open Sans"/>
                <a:sym typeface="Open Sans"/>
              </a:rPr>
              <a:t>i</a:t>
            </a:r>
            <a:r>
              <a:rPr b="1" lang="en" sz="2200">
                <a:latin typeface="Open Sans"/>
                <a:ea typeface="Open Sans"/>
                <a:cs typeface="Open Sans"/>
                <a:sym typeface="Open Sans"/>
              </a:rPr>
              <a:t>fferent placement:</a:t>
            </a:r>
            <a:endParaRPr b="1" sz="2200">
              <a:latin typeface="Open Sans"/>
              <a:ea typeface="Open Sans"/>
              <a:cs typeface="Open Sans"/>
              <a:sym typeface="Open Sans"/>
            </a:endParaRPr>
          </a:p>
          <a:p>
            <a:pPr indent="-285750" lvl="0" marL="342900" rtl="0" algn="l">
              <a:spcBef>
                <a:spcPts val="560"/>
              </a:spcBef>
              <a:spcAft>
                <a:spcPts val="0"/>
              </a:spcAft>
              <a:buSzPts val="1900"/>
              <a:buFont typeface="Open Sans"/>
              <a:buChar char="•"/>
            </a:pPr>
            <a:r>
              <a:rPr lang="en" sz="1900">
                <a:latin typeface="Open Sans"/>
                <a:ea typeface="Open Sans"/>
                <a:cs typeface="Open Sans"/>
                <a:sym typeface="Open Sans"/>
              </a:rPr>
              <a:t>Parents can request</a:t>
            </a:r>
            <a:r>
              <a:rPr lang="en" sz="1900">
                <a:latin typeface="Open Sans"/>
                <a:ea typeface="Open Sans"/>
                <a:cs typeface="Open Sans"/>
                <a:sym typeface="Open Sans"/>
              </a:rPr>
              <a:t> a higher or lower placement</a:t>
            </a:r>
            <a:endParaRPr sz="1900">
              <a:latin typeface="Open Sans"/>
              <a:ea typeface="Open Sans"/>
              <a:cs typeface="Open Sans"/>
              <a:sym typeface="Open Sans"/>
            </a:endParaRPr>
          </a:p>
          <a:p>
            <a:pPr indent="-285750" lvl="0" marL="342900" rtl="0" algn="l">
              <a:spcBef>
                <a:spcPts val="560"/>
              </a:spcBef>
              <a:spcAft>
                <a:spcPts val="0"/>
              </a:spcAft>
              <a:buSzPts val="1900"/>
              <a:buFont typeface="Open Sans"/>
              <a:buChar char="•"/>
            </a:pPr>
            <a:r>
              <a:rPr lang="en" sz="1900">
                <a:latin typeface="Open Sans"/>
                <a:ea typeface="Open Sans"/>
                <a:cs typeface="Open Sans"/>
                <a:sym typeface="Open Sans"/>
              </a:rPr>
              <a:t>Process:</a:t>
            </a:r>
            <a:endParaRPr sz="1900">
              <a:solidFill>
                <a:srgbClr val="7C9BA5"/>
              </a:solidFill>
              <a:latin typeface="Open Sans"/>
              <a:ea typeface="Open Sans"/>
              <a:cs typeface="Open Sans"/>
              <a:sym typeface="Open Sans"/>
            </a:endParaRPr>
          </a:p>
          <a:p>
            <a:pPr indent="-254000" lvl="1" marL="742950" rtl="0" algn="l">
              <a:spcBef>
                <a:spcPts val="480"/>
              </a:spcBef>
              <a:spcAft>
                <a:spcPts val="0"/>
              </a:spcAft>
              <a:buClr>
                <a:srgbClr val="000000"/>
              </a:buClr>
              <a:buSzPts val="1900"/>
              <a:buFont typeface="Open Sans"/>
              <a:buChar char="–"/>
            </a:pPr>
            <a:r>
              <a:rPr lang="en" sz="1900">
                <a:latin typeface="Open Sans"/>
                <a:ea typeface="Open Sans"/>
                <a:cs typeface="Open Sans"/>
                <a:sym typeface="Open Sans"/>
              </a:rPr>
              <a:t>Complete </a:t>
            </a:r>
            <a:r>
              <a:rPr lang="en" sz="1900" u="sng">
                <a:solidFill>
                  <a:schemeClr val="hlink"/>
                </a:solidFill>
                <a:latin typeface="Open Sans"/>
                <a:ea typeface="Open Sans"/>
                <a:cs typeface="Open Sans"/>
                <a:sym typeface="Open Sans"/>
                <a:hlinkClick r:id="rId3"/>
              </a:rPr>
              <a:t>the waiver</a:t>
            </a:r>
            <a:r>
              <a:rPr lang="en" sz="1900">
                <a:latin typeface="Open Sans"/>
                <a:ea typeface="Open Sans"/>
                <a:cs typeface="Open Sans"/>
                <a:sym typeface="Open Sans"/>
              </a:rPr>
              <a:t> form and return it to your </a:t>
            </a:r>
            <a:r>
              <a:rPr lang="en" sz="1900" u="sng">
                <a:latin typeface="Open Sans"/>
                <a:ea typeface="Open Sans"/>
                <a:cs typeface="Open Sans"/>
                <a:sym typeface="Open Sans"/>
              </a:rPr>
              <a:t>current</a:t>
            </a:r>
            <a:r>
              <a:rPr lang="en" sz="1900">
                <a:latin typeface="Open Sans"/>
                <a:ea typeface="Open Sans"/>
                <a:cs typeface="Open Sans"/>
                <a:sym typeface="Open Sans"/>
              </a:rPr>
              <a:t> school principal.</a:t>
            </a:r>
            <a:endParaRPr sz="1900">
              <a:latin typeface="Open Sans"/>
              <a:ea typeface="Open Sans"/>
              <a:cs typeface="Open Sans"/>
              <a:sym typeface="Open Sans"/>
            </a:endParaRPr>
          </a:p>
          <a:p>
            <a:pPr indent="-349250" lvl="0" marL="457200" rtl="0" algn="l">
              <a:spcBef>
                <a:spcPts val="480"/>
              </a:spcBef>
              <a:spcAft>
                <a:spcPts val="0"/>
              </a:spcAft>
              <a:buSzPts val="1900"/>
              <a:buFont typeface="Open Sans"/>
              <a:buChar char="•"/>
            </a:pPr>
            <a:r>
              <a:rPr lang="en" sz="1900">
                <a:latin typeface="Open Sans"/>
                <a:ea typeface="Open Sans"/>
                <a:cs typeface="Open Sans"/>
                <a:sym typeface="Open Sans"/>
              </a:rPr>
              <a:t>The principal reviews all waiver requests.</a:t>
            </a:r>
            <a:endParaRPr sz="1900">
              <a:latin typeface="Open Sans"/>
              <a:ea typeface="Open Sans"/>
              <a:cs typeface="Open Sans"/>
              <a:sym typeface="Open Sans"/>
            </a:endParaRPr>
          </a:p>
          <a:p>
            <a:pPr indent="-349250" lvl="0" marL="457200" rtl="0" algn="l">
              <a:spcBef>
                <a:spcPts val="480"/>
              </a:spcBef>
              <a:spcAft>
                <a:spcPts val="0"/>
              </a:spcAft>
              <a:buSzPts val="1900"/>
              <a:buFont typeface="Open Sans"/>
              <a:buChar char="•"/>
            </a:pPr>
            <a:r>
              <a:rPr lang="en" sz="1900">
                <a:latin typeface="Open Sans"/>
                <a:ea typeface="Open Sans"/>
                <a:cs typeface="Open Sans"/>
                <a:sym typeface="Open Sans"/>
              </a:rPr>
              <a:t>For </a:t>
            </a:r>
            <a:r>
              <a:rPr lang="en" sz="1900">
                <a:latin typeface="Open Sans"/>
                <a:ea typeface="Open Sans"/>
                <a:cs typeface="Open Sans"/>
                <a:sym typeface="Open Sans"/>
              </a:rPr>
              <a:t>additional</a:t>
            </a:r>
            <a:r>
              <a:rPr lang="en" sz="1900">
                <a:latin typeface="Open Sans"/>
                <a:ea typeface="Open Sans"/>
                <a:cs typeface="Open Sans"/>
                <a:sym typeface="Open Sans"/>
              </a:rPr>
              <a:t> information please read the </a:t>
            </a:r>
            <a:r>
              <a:rPr lang="en" sz="1900" u="sng">
                <a:solidFill>
                  <a:schemeClr val="hlink"/>
                </a:solidFill>
                <a:latin typeface="Open Sans"/>
                <a:ea typeface="Open Sans"/>
                <a:cs typeface="Open Sans"/>
                <a:sym typeface="Open Sans"/>
                <a:hlinkClick r:id="rId4"/>
              </a:rPr>
              <a:t>Math Placement Guidelines</a:t>
            </a:r>
            <a:endParaRPr sz="1900">
              <a:latin typeface="Open Sans"/>
              <a:ea typeface="Open Sans"/>
              <a:cs typeface="Open Sans"/>
              <a:sym typeface="Open Sans"/>
            </a:endParaRPr>
          </a:p>
          <a:p>
            <a:pPr indent="0" lvl="0" marL="0" rtl="0" algn="l">
              <a:spcBef>
                <a:spcPts val="480"/>
              </a:spcBef>
              <a:spcAft>
                <a:spcPts val="0"/>
              </a:spcAft>
              <a:buNone/>
            </a:pPr>
            <a:r>
              <a:rPr lang="en" sz="1900">
                <a:latin typeface="Open Sans"/>
                <a:ea typeface="Open Sans"/>
                <a:cs typeface="Open Sans"/>
                <a:sym typeface="Open Sans"/>
              </a:rPr>
              <a:t>Please direct additional questions about math placement to the school counselor. </a:t>
            </a:r>
            <a:endParaRPr sz="500">
              <a:latin typeface="Open Sans"/>
              <a:ea typeface="Open Sans"/>
              <a:cs typeface="Open Sans"/>
              <a:sym typeface="Open Sans"/>
            </a:endParaRPr>
          </a:p>
          <a:p>
            <a:pPr indent="0" lvl="0" marL="0" rtl="0" algn="l">
              <a:spcBef>
                <a:spcPts val="320"/>
              </a:spcBef>
              <a:spcAft>
                <a:spcPts val="0"/>
              </a:spcAft>
              <a:buClr>
                <a:srgbClr val="FF0000"/>
              </a:buClr>
              <a:buSzPts val="3200"/>
              <a:buFont typeface="Arial"/>
              <a:buNone/>
            </a:pPr>
            <a:r>
              <a:rPr b="1" i="1" lang="en" sz="1600">
                <a:solidFill>
                  <a:srgbClr val="00AFDB"/>
                </a:solidFill>
                <a:latin typeface="Open Sans"/>
                <a:ea typeface="Open Sans"/>
                <a:cs typeface="Open Sans"/>
                <a:sym typeface="Open Sans"/>
              </a:rPr>
              <a:t>**Waivers cannot be submitted to SKIP courses. In order to SKIP courses, students must go through the Single Subject Acceleration (SSA) process.**</a:t>
            </a:r>
            <a:endParaRPr sz="3200">
              <a:solidFill>
                <a:srgbClr val="00AFDB"/>
              </a:solidFill>
              <a:latin typeface="Open Sans"/>
              <a:ea typeface="Open Sans"/>
              <a:cs typeface="Open Sans"/>
              <a:sym typeface="Open Sans"/>
            </a:endParaRPr>
          </a:p>
          <a:p>
            <a:pPr indent="0" lvl="0" marL="457200" rtl="0" algn="l">
              <a:spcBef>
                <a:spcPts val="640"/>
              </a:spcBef>
              <a:spcAft>
                <a:spcPts val="0"/>
              </a:spcAft>
              <a:buNone/>
            </a:pPr>
            <a:r>
              <a:t/>
            </a:r>
            <a:endParaRPr sz="3200">
              <a:solidFill>
                <a:srgbClr val="7C9BA5"/>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0"/>
          <p:cNvSpPr txBox="1"/>
          <p:nvPr>
            <p:ph type="title"/>
          </p:nvPr>
        </p:nvSpPr>
        <p:spPr>
          <a:xfrm>
            <a:off x="167475" y="42600"/>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SSA Math </a:t>
            </a:r>
            <a:r>
              <a:rPr lang="en" sz="3000">
                <a:latin typeface="Copse"/>
                <a:ea typeface="Copse"/>
                <a:cs typeface="Copse"/>
                <a:sym typeface="Copse"/>
              </a:rPr>
              <a:t>Trajectory</a:t>
            </a:r>
            <a:r>
              <a:rPr lang="en" sz="3000">
                <a:latin typeface="Copse"/>
                <a:ea typeface="Copse"/>
                <a:cs typeface="Copse"/>
                <a:sym typeface="Copse"/>
              </a:rPr>
              <a:t> </a:t>
            </a:r>
            <a:endParaRPr sz="3000">
              <a:latin typeface="Copse"/>
              <a:ea typeface="Copse"/>
              <a:cs typeface="Copse"/>
              <a:sym typeface="Copse"/>
            </a:endParaRPr>
          </a:p>
        </p:txBody>
      </p:sp>
      <p:sp>
        <p:nvSpPr>
          <p:cNvPr id="353" name="Google Shape;353;p60"/>
          <p:cNvSpPr txBox="1"/>
          <p:nvPr/>
        </p:nvSpPr>
        <p:spPr>
          <a:xfrm>
            <a:off x="407100" y="955850"/>
            <a:ext cx="8329800" cy="3000000"/>
          </a:xfrm>
          <a:prstGeom prst="rect">
            <a:avLst/>
          </a:prstGeom>
          <a:noFill/>
          <a:ln>
            <a:noFill/>
          </a:ln>
        </p:spPr>
        <p:txBody>
          <a:bodyPr anchorCtr="0" anchor="t" bIns="91425" lIns="91425" spcFirstLastPara="1" rIns="91425" wrap="square" tIns="91425">
            <a:noAutofit/>
          </a:bodyPr>
          <a:lstStyle/>
          <a:p>
            <a:pPr indent="0" lvl="0" marL="457200" rtl="0" algn="l">
              <a:spcBef>
                <a:spcPts val="640"/>
              </a:spcBef>
              <a:spcAft>
                <a:spcPts val="0"/>
              </a:spcAft>
              <a:buNone/>
            </a:pPr>
            <a:r>
              <a:t/>
            </a:r>
            <a:endParaRPr sz="3200">
              <a:solidFill>
                <a:srgbClr val="7C9BA5"/>
              </a:solidFill>
            </a:endParaRPr>
          </a:p>
        </p:txBody>
      </p:sp>
      <p:graphicFrame>
        <p:nvGraphicFramePr>
          <p:cNvPr id="354" name="Google Shape;354;p60"/>
          <p:cNvGraphicFramePr/>
          <p:nvPr/>
        </p:nvGraphicFramePr>
        <p:xfrm>
          <a:off x="333038" y="812770"/>
          <a:ext cx="3000000" cy="3000000"/>
        </p:xfrm>
        <a:graphic>
          <a:graphicData uri="http://schemas.openxmlformats.org/drawingml/2006/table">
            <a:tbl>
              <a:tblPr>
                <a:noFill/>
                <a:tableStyleId>{74CFC3E0-947F-4ABC-A6E5-4EF508706454}</a:tableStyleId>
              </a:tblPr>
              <a:tblGrid>
                <a:gridCol w="1519000"/>
                <a:gridCol w="1297750"/>
                <a:gridCol w="1513850"/>
                <a:gridCol w="1446900"/>
                <a:gridCol w="1540500"/>
                <a:gridCol w="1343225"/>
              </a:tblGrid>
              <a:tr h="439825">
                <a:tc>
                  <a:txBody>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2020-21  </a:t>
                      </a:r>
                      <a:endParaRPr b="1" sz="1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000">
                          <a:solidFill>
                            <a:srgbClr val="FFFFFF"/>
                          </a:solidFill>
                          <a:latin typeface="Open Sans"/>
                          <a:ea typeface="Open Sans"/>
                          <a:cs typeface="Open Sans"/>
                          <a:sym typeface="Open Sans"/>
                        </a:rPr>
                        <a:t>Math Course</a:t>
                      </a:r>
                      <a:endParaRPr b="1" sz="1000">
                        <a:solidFill>
                          <a:srgbClr val="FFFFFF"/>
                        </a:solidFill>
                        <a:latin typeface="Open Sans"/>
                        <a:ea typeface="Open Sans"/>
                        <a:cs typeface="Open Sans"/>
                        <a:sym typeface="Open Sans"/>
                      </a:endParaRPr>
                    </a:p>
                  </a:txBody>
                  <a:tcPr marT="91425" marB="91425" marR="91425" marL="91425">
                    <a:solidFill>
                      <a:schemeClr val="accent4"/>
                    </a:solidFill>
                  </a:tcPr>
                </a:tc>
                <a:tc>
                  <a:txBody>
                    <a:bodyPr/>
                    <a:lstStyle/>
                    <a:p>
                      <a:pPr indent="0" lvl="0" marL="0" rtl="0" algn="ctr">
                        <a:spcBef>
                          <a:spcPts val="0"/>
                        </a:spcBef>
                        <a:spcAft>
                          <a:spcPts val="0"/>
                        </a:spcAft>
                        <a:buNone/>
                      </a:pPr>
                      <a:r>
                        <a:t/>
                      </a:r>
                      <a:endParaRPr b="1" sz="1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000">
                          <a:solidFill>
                            <a:srgbClr val="FFFFFF"/>
                          </a:solidFill>
                          <a:latin typeface="Open Sans"/>
                          <a:ea typeface="Open Sans"/>
                          <a:cs typeface="Open Sans"/>
                          <a:sym typeface="Open Sans"/>
                        </a:rPr>
                        <a:t>2021-22</a:t>
                      </a:r>
                      <a:endParaRPr b="1" sz="1000">
                        <a:solidFill>
                          <a:srgbClr val="FFFFFF"/>
                        </a:solidFill>
                        <a:latin typeface="Open Sans"/>
                        <a:ea typeface="Open Sans"/>
                        <a:cs typeface="Open Sans"/>
                        <a:sym typeface="Open Sans"/>
                      </a:endParaRPr>
                    </a:p>
                  </a:txBody>
                  <a:tcPr marT="91425" marB="91425" marR="91425" marL="91425">
                    <a:lnB cap="flat" cmpd="sng" w="9525">
                      <a:solidFill>
                        <a:srgbClr val="9E9E9E"/>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t/>
                      </a:r>
                      <a:endParaRPr b="1" sz="1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000">
                          <a:solidFill>
                            <a:srgbClr val="FFFFFF"/>
                          </a:solidFill>
                          <a:latin typeface="Open Sans"/>
                          <a:ea typeface="Open Sans"/>
                          <a:cs typeface="Open Sans"/>
                          <a:sym typeface="Open Sans"/>
                        </a:rPr>
                        <a:t>2022-23</a:t>
                      </a:r>
                      <a:endParaRPr b="1" sz="1000">
                        <a:solidFill>
                          <a:srgbClr val="FFFFFF"/>
                        </a:solidFill>
                        <a:latin typeface="Open Sans"/>
                        <a:ea typeface="Open Sans"/>
                        <a:cs typeface="Open Sans"/>
                        <a:sym typeface="Open Sans"/>
                      </a:endParaRPr>
                    </a:p>
                  </a:txBody>
                  <a:tcPr marT="91425" marB="91425" marR="91425" marL="91425">
                    <a:lnB cap="flat" cmpd="sng" w="9525">
                      <a:solidFill>
                        <a:srgbClr val="9E9E9E"/>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t/>
                      </a:r>
                      <a:endParaRPr b="1" sz="1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000">
                          <a:solidFill>
                            <a:srgbClr val="FFFFFF"/>
                          </a:solidFill>
                          <a:latin typeface="Open Sans"/>
                          <a:ea typeface="Open Sans"/>
                          <a:cs typeface="Open Sans"/>
                          <a:sym typeface="Open Sans"/>
                        </a:rPr>
                        <a:t>2023-24</a:t>
                      </a:r>
                      <a:endParaRPr b="1" sz="1000">
                        <a:solidFill>
                          <a:srgbClr val="FFFFFF"/>
                        </a:solidFill>
                        <a:latin typeface="Open Sans"/>
                        <a:ea typeface="Open Sans"/>
                        <a:cs typeface="Open Sans"/>
                        <a:sym typeface="Open Sans"/>
                      </a:endParaRPr>
                    </a:p>
                  </a:txBody>
                  <a:tcPr marT="91425" marB="91425" marR="91425" marL="91425">
                    <a:lnB cap="flat" cmpd="sng" w="9525">
                      <a:solidFill>
                        <a:srgbClr val="9E9E9E"/>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t/>
                      </a:r>
                      <a:endParaRPr b="1" sz="10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000">
                          <a:solidFill>
                            <a:srgbClr val="FFFFFF"/>
                          </a:solidFill>
                          <a:latin typeface="Open Sans"/>
                          <a:ea typeface="Open Sans"/>
                          <a:cs typeface="Open Sans"/>
                          <a:sym typeface="Open Sans"/>
                        </a:rPr>
                        <a:t>2024-25</a:t>
                      </a:r>
                      <a:endParaRPr b="1" sz="1000">
                        <a:solidFill>
                          <a:srgbClr val="FFFFFF"/>
                        </a:solidFill>
                        <a:latin typeface="Open Sans"/>
                        <a:ea typeface="Open Sans"/>
                        <a:cs typeface="Open Sans"/>
                        <a:sym typeface="Open Sans"/>
                      </a:endParaRPr>
                    </a:p>
                  </a:txBody>
                  <a:tcPr marT="91425" marB="91425" marR="91425" marL="91425">
                    <a:lnB cap="flat" cmpd="sng" w="9525">
                      <a:solidFill>
                        <a:srgbClr val="9E9E9E"/>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10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000">
                        <a:solidFill>
                          <a:srgbClr val="FFFFFF"/>
                        </a:solidFill>
                        <a:latin typeface="Open Sans"/>
                        <a:ea typeface="Open Sans"/>
                        <a:cs typeface="Open Sans"/>
                        <a:sym typeface="Open Sans"/>
                      </a:endParaRPr>
                    </a:p>
                  </a:txBody>
                  <a:tcPr marT="91425" marB="91425" marR="91425" marL="91425">
                    <a:lnB cap="flat" cmpd="sng" w="9525">
                      <a:solidFill>
                        <a:srgbClr val="9E9E9E"/>
                      </a:solidFill>
                      <a:prstDash val="solid"/>
                      <a:round/>
                      <a:headEnd len="sm" w="sm" type="none"/>
                      <a:tailEnd len="sm" w="sm" type="none"/>
                    </a:lnB>
                    <a:solidFill>
                      <a:schemeClr val="accent4"/>
                    </a:solidFill>
                  </a:tcPr>
                </a:tc>
              </a:tr>
              <a:tr h="636775">
                <a:tc>
                  <a:txBody>
                    <a:bodyPr/>
                    <a:lstStyle/>
                    <a:p>
                      <a:pPr indent="0" lvl="0" marL="0" rtl="0" algn="l">
                        <a:spcBef>
                          <a:spcPts val="0"/>
                        </a:spcBef>
                        <a:spcAft>
                          <a:spcPts val="0"/>
                        </a:spcAft>
                        <a:buNone/>
                      </a:pPr>
                      <a:r>
                        <a:rPr lang="en" sz="1000">
                          <a:latin typeface="Open Sans"/>
                          <a:ea typeface="Open Sans"/>
                          <a:cs typeface="Open Sans"/>
                          <a:sym typeface="Open Sans"/>
                        </a:rPr>
                        <a:t>4th Grade</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a:t>
                      </a:r>
                      <a:r>
                        <a:rPr lang="en" sz="1000">
                          <a:latin typeface="Open Sans"/>
                          <a:ea typeface="Open Sans"/>
                          <a:cs typeface="Open Sans"/>
                          <a:sym typeface="Open Sans"/>
                        </a:rPr>
                        <a:t>passes </a:t>
                      </a:r>
                      <a:r>
                        <a:rPr lang="en" sz="1000">
                          <a:latin typeface="Open Sans"/>
                          <a:ea typeface="Open Sans"/>
                          <a:cs typeface="Open Sans"/>
                          <a:sym typeface="Open Sans"/>
                        </a:rPr>
                        <a:t>5th grade math SSA </a:t>
                      </a:r>
                      <a:r>
                        <a:rPr lang="en" sz="1000">
                          <a:latin typeface="Open Sans"/>
                          <a:ea typeface="Open Sans"/>
                          <a:cs typeface="Open Sans"/>
                          <a:sym typeface="Open Sans"/>
                        </a:rPr>
                        <a:t>tests</a:t>
                      </a:r>
                      <a:r>
                        <a:rPr lang="en" sz="1000">
                          <a:latin typeface="Open Sans"/>
                          <a:ea typeface="Open Sans"/>
                          <a:cs typeface="Open Sans"/>
                          <a:sym typeface="Open Sans"/>
                        </a:rPr>
                        <a:t>)</a:t>
                      </a:r>
                      <a:endParaRPr sz="1000">
                        <a:latin typeface="Open Sans"/>
                        <a:ea typeface="Open Sans"/>
                        <a:cs typeface="Open Sans"/>
                        <a:sym typeface="Open Sans"/>
                      </a:endParaRPr>
                    </a:p>
                  </a:txBody>
                  <a:tcPr marT="91425"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6 Plus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face to face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Or  online</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7 Plus</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1 (for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2  (for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3 Honors (for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r>
              <a:tr h="629200">
                <a:tc>
                  <a:txBody>
                    <a:bodyPr/>
                    <a:lstStyle/>
                    <a:p>
                      <a:pPr indent="0" lvl="0" marL="0" rtl="0" algn="l">
                        <a:spcBef>
                          <a:spcPts val="0"/>
                        </a:spcBef>
                        <a:spcAft>
                          <a:spcPts val="0"/>
                        </a:spcAft>
                        <a:buNone/>
                      </a:pPr>
                      <a:r>
                        <a:rPr lang="en" sz="1000">
                          <a:latin typeface="Open Sans"/>
                          <a:ea typeface="Open Sans"/>
                          <a:cs typeface="Open Sans"/>
                          <a:sym typeface="Open Sans"/>
                        </a:rPr>
                        <a:t>5th Grade </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(passes the 6+ math test)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7 Plus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face to face</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1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(for high school credit)</a:t>
                      </a:r>
                      <a:endParaRPr sz="1000">
                        <a:latin typeface="Open Sans"/>
                        <a:ea typeface="Open Sans"/>
                        <a:cs typeface="Open Sans"/>
                        <a:sym typeface="Open Sans"/>
                      </a:endParaRPr>
                    </a:p>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2 Honors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3 Honors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r>
              <a:tr h="590750">
                <a:tc>
                  <a:txBody>
                    <a:bodyPr/>
                    <a:lstStyle/>
                    <a:p>
                      <a:pPr indent="0" lvl="0" marL="0" rtl="0" algn="l">
                        <a:spcBef>
                          <a:spcPts val="0"/>
                        </a:spcBef>
                        <a:spcAft>
                          <a:spcPts val="0"/>
                        </a:spcAft>
                        <a:buNone/>
                      </a:pPr>
                      <a:r>
                        <a:rPr lang="en" sz="1000">
                          <a:latin typeface="Open Sans"/>
                          <a:ea typeface="Open Sans"/>
                          <a:cs typeface="Open Sans"/>
                          <a:sym typeface="Open Sans"/>
                        </a:rPr>
                        <a:t>Math 6</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(passes 7+ math test)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1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2 (for high school credit)</a:t>
                      </a:r>
                      <a:endParaRPr sz="1000">
                        <a:latin typeface="Open Sans"/>
                        <a:ea typeface="Open Sans"/>
                        <a:cs typeface="Open Sans"/>
                        <a:sym typeface="Open Sans"/>
                      </a:endParaRPr>
                    </a:p>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3 Honors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r>
              <a:tr h="590750">
                <a:tc>
                  <a:txBody>
                    <a:bodyPr/>
                    <a:lstStyle/>
                    <a:p>
                      <a:pPr indent="0" lvl="0" marL="0" rtl="0" algn="l">
                        <a:spcBef>
                          <a:spcPts val="0"/>
                        </a:spcBef>
                        <a:spcAft>
                          <a:spcPts val="0"/>
                        </a:spcAft>
                        <a:buNone/>
                      </a:pPr>
                      <a:r>
                        <a:rPr lang="en" sz="1000">
                          <a:latin typeface="Open Sans"/>
                          <a:ea typeface="Open Sans"/>
                          <a:cs typeface="Open Sans"/>
                          <a:sym typeface="Open Sans"/>
                        </a:rPr>
                        <a:t>6 Plus</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(passes 7+ math test)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1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2 Honors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3 Honors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r>
              <a:tr h="603075">
                <a:tc>
                  <a:txBody>
                    <a:bodyPr/>
                    <a:lstStyle/>
                    <a:p>
                      <a:pPr indent="0" lvl="0" marL="0" rtl="0" algn="l">
                        <a:spcBef>
                          <a:spcPts val="0"/>
                        </a:spcBef>
                        <a:spcAft>
                          <a:spcPts val="0"/>
                        </a:spcAft>
                        <a:buNone/>
                      </a:pPr>
                      <a:r>
                        <a:rPr lang="en" sz="1000">
                          <a:latin typeface="Open Sans"/>
                          <a:ea typeface="Open Sans"/>
                          <a:cs typeface="Open Sans"/>
                          <a:sym typeface="Open Sans"/>
                        </a:rPr>
                        <a:t>Math </a:t>
                      </a:r>
                      <a:r>
                        <a:rPr lang="en" sz="1000">
                          <a:latin typeface="Open Sans"/>
                          <a:ea typeface="Open Sans"/>
                          <a:cs typeface="Open Sans"/>
                          <a:sym typeface="Open Sans"/>
                        </a:rPr>
                        <a:t>7</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(passes 7+ math test)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1 (for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latin typeface="Open Sans"/>
                          <a:ea typeface="Open Sans"/>
                          <a:cs typeface="Open Sans"/>
                          <a:sym typeface="Open Sans"/>
                        </a:rPr>
                        <a:t>NC Math 2 Honors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(for high school credit)</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1"/>
          <p:cNvSpPr txBox="1"/>
          <p:nvPr>
            <p:ph type="title"/>
          </p:nvPr>
        </p:nvSpPr>
        <p:spPr>
          <a:xfrm>
            <a:off x="130625" y="-102872"/>
            <a:ext cx="8229600" cy="8574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SSA Results</a:t>
            </a:r>
            <a:endParaRPr sz="3000">
              <a:latin typeface="Copse"/>
              <a:ea typeface="Copse"/>
              <a:cs typeface="Copse"/>
              <a:sym typeface="Copse"/>
            </a:endParaRPr>
          </a:p>
        </p:txBody>
      </p:sp>
      <p:sp>
        <p:nvSpPr>
          <p:cNvPr id="360" name="Google Shape;360;p61"/>
          <p:cNvSpPr txBox="1"/>
          <p:nvPr/>
        </p:nvSpPr>
        <p:spPr>
          <a:xfrm>
            <a:off x="478050" y="754533"/>
            <a:ext cx="8593800" cy="2814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2400">
              <a:latin typeface="Open Sans"/>
              <a:ea typeface="Open Sans"/>
              <a:cs typeface="Open Sans"/>
              <a:sym typeface="Open Sans"/>
            </a:endParaRPr>
          </a:p>
          <a:p>
            <a:pPr indent="0" lvl="0" marL="457200" rtl="0" algn="l">
              <a:spcBef>
                <a:spcPts val="0"/>
              </a:spcBef>
              <a:spcAft>
                <a:spcPts val="0"/>
              </a:spcAft>
              <a:buNone/>
            </a:pPr>
            <a:r>
              <a:t/>
            </a:r>
            <a:endParaRPr sz="2400">
              <a:latin typeface="Open Sans"/>
              <a:ea typeface="Open Sans"/>
              <a:cs typeface="Open Sans"/>
              <a:sym typeface="Open Sans"/>
            </a:endParaRPr>
          </a:p>
          <a:p>
            <a:pPr indent="-381000" lvl="0" marL="457200" rtl="0" algn="l">
              <a:spcBef>
                <a:spcPts val="0"/>
              </a:spcBef>
              <a:spcAft>
                <a:spcPts val="0"/>
              </a:spcAft>
              <a:buSzPts val="2400"/>
              <a:buFont typeface="Open Sans"/>
              <a:buChar char="●"/>
            </a:pPr>
            <a:r>
              <a:rPr lang="en" sz="2400">
                <a:latin typeface="Open Sans"/>
                <a:ea typeface="Open Sans"/>
                <a:cs typeface="Open Sans"/>
                <a:sym typeface="Open Sans"/>
              </a:rPr>
              <a:t>SSA contact will communicate results</a:t>
            </a:r>
            <a:endParaRPr sz="2400">
              <a:latin typeface="Open Sans"/>
              <a:ea typeface="Open Sans"/>
              <a:cs typeface="Open Sans"/>
              <a:sym typeface="Open Sans"/>
            </a:endParaRPr>
          </a:p>
          <a:p>
            <a:pPr indent="0" lvl="0" marL="914400" rtl="0" algn="l">
              <a:spcBef>
                <a:spcPts val="0"/>
              </a:spcBef>
              <a:spcAft>
                <a:spcPts val="0"/>
              </a:spcAft>
              <a:buNone/>
            </a:pPr>
            <a:r>
              <a:t/>
            </a:r>
            <a:endParaRPr sz="2400">
              <a:latin typeface="Open Sans"/>
              <a:ea typeface="Open Sans"/>
              <a:cs typeface="Open Sans"/>
              <a:sym typeface="Open Sans"/>
            </a:endParaRPr>
          </a:p>
          <a:p>
            <a:pPr indent="-381000" lvl="0" marL="457200" rtl="0" algn="l">
              <a:spcBef>
                <a:spcPts val="0"/>
              </a:spcBef>
              <a:spcAft>
                <a:spcPts val="0"/>
              </a:spcAft>
              <a:buSzPts val="2400"/>
              <a:buFont typeface="Open Sans"/>
              <a:buChar char="●"/>
            </a:pPr>
            <a:r>
              <a:rPr lang="en" sz="2400">
                <a:latin typeface="Open Sans"/>
                <a:ea typeface="Open Sans"/>
                <a:cs typeface="Open Sans"/>
                <a:sym typeface="Open Sans"/>
              </a:rPr>
              <a:t>SSA services </a:t>
            </a:r>
            <a:r>
              <a:rPr b="1" lang="en" sz="2400">
                <a:latin typeface="Open Sans"/>
                <a:ea typeface="Open Sans"/>
                <a:cs typeface="Open Sans"/>
                <a:sym typeface="Open Sans"/>
              </a:rPr>
              <a:t>will not</a:t>
            </a:r>
            <a:r>
              <a:rPr lang="en" sz="2400">
                <a:latin typeface="Open Sans"/>
                <a:ea typeface="Open Sans"/>
                <a:cs typeface="Open Sans"/>
                <a:sym typeface="Open Sans"/>
              </a:rPr>
              <a:t> take place until the </a:t>
            </a:r>
            <a:r>
              <a:rPr b="1" lang="en" sz="2400">
                <a:latin typeface="Open Sans"/>
                <a:ea typeface="Open Sans"/>
                <a:cs typeface="Open Sans"/>
                <a:sym typeface="Open Sans"/>
              </a:rPr>
              <a:t>next school year</a:t>
            </a:r>
            <a:endParaRPr b="1" sz="2400">
              <a:latin typeface="Open Sans"/>
              <a:ea typeface="Open Sans"/>
              <a:cs typeface="Open Sans"/>
              <a:sym typeface="Open Sans"/>
            </a:endParaRPr>
          </a:p>
          <a:p>
            <a:pPr indent="0" lvl="0" marL="457200" rtl="0" algn="l">
              <a:spcBef>
                <a:spcPts val="0"/>
              </a:spcBef>
              <a:spcAft>
                <a:spcPts val="0"/>
              </a:spcAft>
              <a:buNone/>
            </a:pPr>
            <a:r>
              <a:t/>
            </a:r>
            <a:endParaRPr sz="300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2"/>
          <p:cNvSpPr txBox="1"/>
          <p:nvPr>
            <p:ph type="title"/>
          </p:nvPr>
        </p:nvSpPr>
        <p:spPr>
          <a:xfrm>
            <a:off x="628650" y="80575"/>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a:latin typeface="Copse"/>
                <a:ea typeface="Copse"/>
                <a:cs typeface="Copse"/>
                <a:sym typeface="Copse"/>
              </a:rPr>
              <a:t>SSA </a:t>
            </a:r>
            <a:r>
              <a:rPr lang="en">
                <a:latin typeface="Copse"/>
                <a:ea typeface="Copse"/>
                <a:cs typeface="Copse"/>
                <a:sym typeface="Copse"/>
              </a:rPr>
              <a:t>Data</a:t>
            </a:r>
            <a:r>
              <a:rPr lang="en">
                <a:latin typeface="Copse"/>
                <a:ea typeface="Copse"/>
                <a:cs typeface="Copse"/>
                <a:sym typeface="Copse"/>
              </a:rPr>
              <a:t> of Students Tested in Math</a:t>
            </a:r>
            <a:endParaRPr>
              <a:latin typeface="Copse"/>
              <a:ea typeface="Copse"/>
              <a:cs typeface="Copse"/>
              <a:sym typeface="Copse"/>
            </a:endParaRPr>
          </a:p>
        </p:txBody>
      </p:sp>
      <p:pic>
        <p:nvPicPr>
          <p:cNvPr id="366" name="Google Shape;366;p62"/>
          <p:cNvPicPr preferRelativeResize="0"/>
          <p:nvPr/>
        </p:nvPicPr>
        <p:blipFill>
          <a:blip r:embed="rId3">
            <a:alphaModFix/>
          </a:blip>
          <a:stretch>
            <a:fillRect/>
          </a:stretch>
        </p:blipFill>
        <p:spPr>
          <a:xfrm>
            <a:off x="254950" y="1837037"/>
            <a:ext cx="8801100" cy="2638425"/>
          </a:xfrm>
          <a:prstGeom prst="rect">
            <a:avLst/>
          </a:prstGeom>
          <a:noFill/>
          <a:ln>
            <a:noFill/>
          </a:ln>
        </p:spPr>
      </p:pic>
      <p:sp>
        <p:nvSpPr>
          <p:cNvPr id="367" name="Google Shape;367;p62"/>
          <p:cNvSpPr txBox="1"/>
          <p:nvPr/>
        </p:nvSpPr>
        <p:spPr>
          <a:xfrm>
            <a:off x="2321225" y="2571750"/>
            <a:ext cx="1252500" cy="71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opse"/>
                <a:ea typeface="Copse"/>
                <a:cs typeface="Copse"/>
                <a:sym typeface="Copse"/>
              </a:rPr>
              <a:t>Qualifies for SSA</a:t>
            </a:r>
            <a:endParaRPr sz="1800">
              <a:latin typeface="Copse"/>
              <a:ea typeface="Copse"/>
              <a:cs typeface="Copse"/>
              <a:sym typeface="Cops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3"/>
          <p:cNvSpPr txBox="1"/>
          <p:nvPr>
            <p:ph idx="1" type="body"/>
          </p:nvPr>
        </p:nvSpPr>
        <p:spPr>
          <a:xfrm>
            <a:off x="354150" y="817950"/>
            <a:ext cx="8435700" cy="3507600"/>
          </a:xfrm>
          <a:prstGeom prst="rect">
            <a:avLst/>
          </a:prstGeom>
        </p:spPr>
        <p:txBody>
          <a:bodyPr anchorCtr="0" anchor="t" bIns="17150" lIns="34300" spcFirstLastPara="1" rIns="34300" wrap="square" tIns="17150">
            <a:normAutofit/>
          </a:bodyPr>
          <a:lstStyle/>
          <a:p>
            <a:pPr indent="0" lvl="0" marL="457200" marR="0" rtl="0" algn="l">
              <a:lnSpc>
                <a:spcPct val="100000"/>
              </a:lnSpc>
              <a:spcBef>
                <a:spcPts val="0"/>
              </a:spcBef>
              <a:spcAft>
                <a:spcPts val="0"/>
              </a:spcAft>
              <a:buNone/>
            </a:pPr>
            <a:r>
              <a:t/>
            </a:r>
            <a:endParaRPr sz="1600">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600">
              <a:solidFill>
                <a:srgbClr val="000000"/>
              </a:solidFill>
              <a:latin typeface="Open Sans"/>
              <a:ea typeface="Open Sans"/>
              <a:cs typeface="Open Sans"/>
              <a:sym typeface="Open Sans"/>
            </a:endParaRPr>
          </a:p>
          <a:p>
            <a:pPr indent="-330200" lvl="0" marL="457200" marR="0" rtl="0" algn="l">
              <a:lnSpc>
                <a:spcPct val="100000"/>
              </a:lnSpc>
              <a:spcBef>
                <a:spcPts val="0"/>
              </a:spcBef>
              <a:spcAft>
                <a:spcPts val="0"/>
              </a:spcAft>
              <a:buClr>
                <a:srgbClr val="000000"/>
              </a:buClr>
              <a:buSzPts val="1600"/>
              <a:buFont typeface="Open Sans"/>
              <a:buChar char="✔"/>
            </a:pPr>
            <a:r>
              <a:rPr lang="en" sz="1600">
                <a:solidFill>
                  <a:srgbClr val="000000"/>
                </a:solidFill>
                <a:latin typeface="Open Sans"/>
                <a:ea typeface="Open Sans"/>
                <a:cs typeface="Open Sans"/>
                <a:sym typeface="Open Sans"/>
              </a:rPr>
              <a:t>Consider your child’s social and emotional maturity.</a:t>
            </a:r>
            <a:endParaRPr sz="1600">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600">
              <a:solidFill>
                <a:srgbClr val="000000"/>
              </a:solidFill>
              <a:latin typeface="Open Sans"/>
              <a:ea typeface="Open Sans"/>
              <a:cs typeface="Open Sans"/>
              <a:sym typeface="Open Sans"/>
            </a:endParaRPr>
          </a:p>
          <a:p>
            <a:pPr indent="-330200" lvl="0" marL="457200" marR="0" rtl="0" algn="l">
              <a:lnSpc>
                <a:spcPct val="100000"/>
              </a:lnSpc>
              <a:spcBef>
                <a:spcPts val="0"/>
              </a:spcBef>
              <a:spcAft>
                <a:spcPts val="0"/>
              </a:spcAft>
              <a:buClr>
                <a:srgbClr val="000000"/>
              </a:buClr>
              <a:buSzPts val="1600"/>
              <a:buFont typeface="Open Sans"/>
              <a:buChar char="✔"/>
            </a:pPr>
            <a:r>
              <a:rPr lang="en" sz="1600">
                <a:solidFill>
                  <a:srgbClr val="000000"/>
                </a:solidFill>
                <a:latin typeface="Open Sans"/>
                <a:ea typeface="Open Sans"/>
                <a:cs typeface="Open Sans"/>
                <a:sym typeface="Open Sans"/>
              </a:rPr>
              <a:t>Your child may be taking classes with peers who may be older.</a:t>
            </a:r>
            <a:endParaRPr sz="1600">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600">
              <a:solidFill>
                <a:srgbClr val="000000"/>
              </a:solidFill>
              <a:latin typeface="Open Sans"/>
              <a:ea typeface="Open Sans"/>
              <a:cs typeface="Open Sans"/>
              <a:sym typeface="Open Sans"/>
            </a:endParaRPr>
          </a:p>
          <a:p>
            <a:pPr indent="-330200" lvl="0" marL="457200" marR="0" rtl="0" algn="l">
              <a:lnSpc>
                <a:spcPct val="100000"/>
              </a:lnSpc>
              <a:spcBef>
                <a:spcPts val="0"/>
              </a:spcBef>
              <a:spcAft>
                <a:spcPts val="0"/>
              </a:spcAft>
              <a:buClr>
                <a:srgbClr val="000000"/>
              </a:buClr>
              <a:buSzPts val="1600"/>
              <a:buFont typeface="Open Sans"/>
              <a:buChar char="✔"/>
            </a:pPr>
            <a:r>
              <a:rPr lang="en" sz="1600">
                <a:solidFill>
                  <a:srgbClr val="000000"/>
                </a:solidFill>
                <a:latin typeface="Open Sans"/>
                <a:ea typeface="Open Sans"/>
                <a:cs typeface="Open Sans"/>
                <a:sym typeface="Open Sans"/>
              </a:rPr>
              <a:t>Consider your child’s organizational skills and ability to focus. </a:t>
            </a:r>
            <a:endParaRPr sz="1600">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600">
              <a:solidFill>
                <a:srgbClr val="000000"/>
              </a:solidFill>
              <a:latin typeface="Open Sans"/>
              <a:ea typeface="Open Sans"/>
              <a:cs typeface="Open Sans"/>
              <a:sym typeface="Open Sans"/>
            </a:endParaRPr>
          </a:p>
          <a:p>
            <a:pPr indent="-330200" lvl="0" marL="457200" marR="0" rtl="0" algn="l">
              <a:lnSpc>
                <a:spcPct val="100000"/>
              </a:lnSpc>
              <a:spcBef>
                <a:spcPts val="0"/>
              </a:spcBef>
              <a:spcAft>
                <a:spcPts val="0"/>
              </a:spcAft>
              <a:buClr>
                <a:srgbClr val="000000"/>
              </a:buClr>
              <a:buSzPts val="1600"/>
              <a:buFont typeface="Open Sans"/>
              <a:buChar char="✔"/>
            </a:pPr>
            <a:r>
              <a:rPr lang="en" sz="1600">
                <a:solidFill>
                  <a:srgbClr val="000000"/>
                </a:solidFill>
                <a:latin typeface="Open Sans"/>
                <a:ea typeface="Open Sans"/>
                <a:cs typeface="Open Sans"/>
                <a:sym typeface="Open Sans"/>
              </a:rPr>
              <a:t>Can your child begin or complete projects by themselves?</a:t>
            </a:r>
            <a:endParaRPr sz="1600">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600">
              <a:solidFill>
                <a:srgbClr val="000000"/>
              </a:solidFill>
              <a:latin typeface="Open Sans"/>
              <a:ea typeface="Open Sans"/>
              <a:cs typeface="Open Sans"/>
              <a:sym typeface="Open Sans"/>
            </a:endParaRPr>
          </a:p>
        </p:txBody>
      </p:sp>
      <p:sp>
        <p:nvSpPr>
          <p:cNvPr id="373" name="Google Shape;373;p63"/>
          <p:cNvSpPr txBox="1"/>
          <p:nvPr>
            <p:ph type="title"/>
          </p:nvPr>
        </p:nvSpPr>
        <p:spPr>
          <a:xfrm>
            <a:off x="628650" y="80575"/>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Is my child a good candidate for SSA?</a:t>
            </a:r>
            <a:endParaRPr sz="3000">
              <a:latin typeface="Copse"/>
              <a:ea typeface="Copse"/>
              <a:cs typeface="Copse"/>
              <a:sym typeface="Cops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6"/>
          <p:cNvSpPr txBox="1"/>
          <p:nvPr>
            <p:ph type="title"/>
          </p:nvPr>
        </p:nvSpPr>
        <p:spPr>
          <a:xfrm>
            <a:off x="128025" y="-9"/>
            <a:ext cx="8229600" cy="857400"/>
          </a:xfrm>
          <a:prstGeom prst="rect">
            <a:avLst/>
          </a:prstGeom>
        </p:spPr>
        <p:txBody>
          <a:bodyPr anchorCtr="0" anchor="ctr" bIns="17150" lIns="34300" spcFirstLastPara="1" rIns="34300" wrap="square" tIns="17150">
            <a:noAutofit/>
          </a:bodyPr>
          <a:lstStyle/>
          <a:p>
            <a:pPr indent="0" lvl="0" marL="0" rtl="0" algn="l">
              <a:lnSpc>
                <a:spcPct val="100000"/>
              </a:lnSpc>
              <a:spcBef>
                <a:spcPts val="0"/>
              </a:spcBef>
              <a:spcAft>
                <a:spcPts val="0"/>
              </a:spcAft>
              <a:buNone/>
            </a:pPr>
            <a:r>
              <a:rPr lang="en" sz="3000">
                <a:solidFill>
                  <a:srgbClr val="FFFFFF"/>
                </a:solidFill>
                <a:latin typeface="Open Sans"/>
                <a:ea typeface="Open Sans"/>
                <a:cs typeface="Open Sans"/>
                <a:sym typeface="Open Sans"/>
              </a:rPr>
              <a:t>What is Single Subject Acceleration (SSA)?</a:t>
            </a:r>
            <a:endParaRPr sz="3000">
              <a:solidFill>
                <a:srgbClr val="FFFFFF"/>
              </a:solidFill>
              <a:latin typeface="Copse"/>
              <a:ea typeface="Copse"/>
              <a:cs typeface="Copse"/>
              <a:sym typeface="Copse"/>
            </a:endParaRPr>
          </a:p>
        </p:txBody>
      </p:sp>
      <p:sp>
        <p:nvSpPr>
          <p:cNvPr id="236" name="Google Shape;236;p46"/>
          <p:cNvSpPr txBox="1"/>
          <p:nvPr/>
        </p:nvSpPr>
        <p:spPr>
          <a:xfrm>
            <a:off x="499500" y="927775"/>
            <a:ext cx="8145000" cy="29979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t/>
            </a:r>
            <a:endParaRPr sz="2400">
              <a:latin typeface="Open Sans"/>
              <a:ea typeface="Open Sans"/>
              <a:cs typeface="Open Sans"/>
              <a:sym typeface="Open Sans"/>
            </a:endParaRPr>
          </a:p>
          <a:p>
            <a:pPr indent="0" lvl="0" marL="0" marR="0" rtl="0" algn="l">
              <a:spcBef>
                <a:spcPts val="0"/>
              </a:spcBef>
              <a:spcAft>
                <a:spcPts val="0"/>
              </a:spcAft>
              <a:buNone/>
            </a:pPr>
            <a:r>
              <a:rPr lang="en" sz="2400">
                <a:latin typeface="Open Sans"/>
                <a:ea typeface="Open Sans"/>
                <a:cs typeface="Open Sans"/>
                <a:sym typeface="Open Sans"/>
              </a:rPr>
              <a:t>Single Subject Acceleration (SSA) is the practice of placing a student in a higher-grade level in one subject area. This type of acceleration is for the purpose of providing access to appropriately challenging learning opportunities in either math or English Language Arts. </a:t>
            </a:r>
            <a:endParaRPr sz="2400">
              <a:latin typeface="Open Sans"/>
              <a:ea typeface="Open Sans"/>
              <a:cs typeface="Open Sans"/>
              <a:sym typeface="Open Sans"/>
            </a:endParaRPr>
          </a:p>
          <a:p>
            <a:pPr indent="0" lvl="0" marL="457200" rtl="0" algn="l">
              <a:spcBef>
                <a:spcPts val="0"/>
              </a:spcBef>
              <a:spcAft>
                <a:spcPts val="0"/>
              </a:spcAft>
              <a:buNone/>
            </a:pPr>
            <a:r>
              <a:t/>
            </a:r>
            <a:endParaRPr sz="24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4"/>
          <p:cNvSpPr txBox="1"/>
          <p:nvPr>
            <p:ph idx="1" type="body"/>
          </p:nvPr>
        </p:nvSpPr>
        <p:spPr>
          <a:xfrm>
            <a:off x="180400" y="760025"/>
            <a:ext cx="8435700" cy="3507600"/>
          </a:xfrm>
          <a:prstGeom prst="rect">
            <a:avLst/>
          </a:prstGeom>
        </p:spPr>
        <p:txBody>
          <a:bodyPr anchorCtr="0" anchor="t" bIns="17150" lIns="34300" spcFirstLastPara="1" rIns="34300" wrap="square" tIns="17150">
            <a:noAutofit/>
          </a:bodyPr>
          <a:lstStyle/>
          <a:p>
            <a:pPr indent="0" lvl="0" marL="0" marR="0" rtl="0" algn="l">
              <a:lnSpc>
                <a:spcPct val="100000"/>
              </a:lnSpc>
              <a:spcBef>
                <a:spcPts val="0"/>
              </a:spcBef>
              <a:spcAft>
                <a:spcPts val="0"/>
              </a:spcAft>
              <a:buNone/>
            </a:pPr>
            <a:r>
              <a:t/>
            </a:r>
            <a:endParaRPr sz="1600">
              <a:solidFill>
                <a:srgbClr val="000000"/>
              </a:solidFill>
              <a:latin typeface="Open Sans"/>
              <a:ea typeface="Open Sans"/>
              <a:cs typeface="Open Sans"/>
              <a:sym typeface="Open Sans"/>
            </a:endParaRPr>
          </a:p>
          <a:p>
            <a:pPr indent="-330200" lvl="0" marL="457200" marR="0" rtl="0" algn="l">
              <a:lnSpc>
                <a:spcPct val="100000"/>
              </a:lnSpc>
              <a:spcBef>
                <a:spcPts val="0"/>
              </a:spcBef>
              <a:spcAft>
                <a:spcPts val="0"/>
              </a:spcAft>
              <a:buClr>
                <a:srgbClr val="000000"/>
              </a:buClr>
              <a:buSzPts val="1600"/>
              <a:buFont typeface="Open Sans"/>
              <a:buChar char="✔"/>
            </a:pPr>
            <a:r>
              <a:rPr lang="en" sz="1600">
                <a:solidFill>
                  <a:srgbClr val="000000"/>
                </a:solidFill>
                <a:latin typeface="Open Sans"/>
                <a:ea typeface="Open Sans"/>
                <a:cs typeface="Open Sans"/>
                <a:sym typeface="Open Sans"/>
              </a:rPr>
              <a:t>Your child will be skipping an entire year’s worth of content and background knowledge.</a:t>
            </a:r>
            <a:endParaRPr sz="1600">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None/>
            </a:pPr>
            <a:r>
              <a:rPr lang="en" sz="1600">
                <a:solidFill>
                  <a:srgbClr val="000000"/>
                </a:solidFill>
                <a:latin typeface="Open Sans"/>
                <a:ea typeface="Open Sans"/>
                <a:cs typeface="Open Sans"/>
                <a:sym typeface="Open Sans"/>
              </a:rPr>
              <a:t>The AIG teacher and homeroom teachers are not responsible for covering any content your child skipped as a result of receiving SSA services. </a:t>
            </a:r>
            <a:endParaRPr sz="1600">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600">
              <a:solidFill>
                <a:srgbClr val="000000"/>
              </a:solidFill>
              <a:latin typeface="Open Sans"/>
              <a:ea typeface="Open Sans"/>
              <a:cs typeface="Open Sans"/>
              <a:sym typeface="Open Sans"/>
            </a:endParaRPr>
          </a:p>
          <a:p>
            <a:pPr indent="-330200" lvl="0" marL="457200" marR="0" rtl="0" algn="l">
              <a:lnSpc>
                <a:spcPct val="100000"/>
              </a:lnSpc>
              <a:spcBef>
                <a:spcPts val="0"/>
              </a:spcBef>
              <a:spcAft>
                <a:spcPts val="0"/>
              </a:spcAft>
              <a:buClr>
                <a:srgbClr val="000000"/>
              </a:buClr>
              <a:buSzPts val="1600"/>
              <a:buFont typeface="Open Sans"/>
              <a:buChar char="✔"/>
            </a:pPr>
            <a:r>
              <a:rPr lang="en" sz="1600">
                <a:solidFill>
                  <a:srgbClr val="000000"/>
                </a:solidFill>
                <a:latin typeface="Open Sans"/>
                <a:ea typeface="Open Sans"/>
                <a:cs typeface="Open Sans"/>
                <a:sym typeface="Open Sans"/>
              </a:rPr>
              <a:t>If your child qualifies for SSA in math or ELA in elementary or middle school, some courses take place online. During the school day, students participate independently in these online courses. </a:t>
            </a:r>
            <a:endParaRPr sz="1600">
              <a:solidFill>
                <a:srgbClr val="000000"/>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600">
              <a:solidFill>
                <a:srgbClr val="000000"/>
              </a:solidFill>
              <a:latin typeface="Open Sans"/>
              <a:ea typeface="Open Sans"/>
              <a:cs typeface="Open Sans"/>
              <a:sym typeface="Open Sans"/>
            </a:endParaRPr>
          </a:p>
          <a:p>
            <a:pPr indent="-330200" lvl="0" marL="457200" marR="0" rtl="0" algn="l">
              <a:lnSpc>
                <a:spcPct val="100000"/>
              </a:lnSpc>
              <a:spcBef>
                <a:spcPts val="0"/>
              </a:spcBef>
              <a:spcAft>
                <a:spcPts val="0"/>
              </a:spcAft>
              <a:buClr>
                <a:srgbClr val="000000"/>
              </a:buClr>
              <a:buSzPts val="1600"/>
              <a:buFont typeface="Open Sans"/>
              <a:buChar char="✔"/>
            </a:pPr>
            <a:r>
              <a:rPr lang="en" sz="1600">
                <a:solidFill>
                  <a:srgbClr val="000000"/>
                </a:solidFill>
                <a:latin typeface="Open Sans"/>
                <a:ea typeface="Open Sans"/>
                <a:cs typeface="Open Sans"/>
                <a:sym typeface="Open Sans"/>
              </a:rPr>
              <a:t>SSA may result in a different class schedule. To accommodate your child's academic needs, the school may assign your child a nontraditional schedule. The final decision about scheduling will be made by the principal at each school.</a:t>
            </a:r>
            <a:endParaRPr sz="1600">
              <a:solidFill>
                <a:srgbClr val="000000"/>
              </a:solidFill>
              <a:latin typeface="Open Sans"/>
              <a:ea typeface="Open Sans"/>
              <a:cs typeface="Open Sans"/>
              <a:sym typeface="Open Sans"/>
            </a:endParaRPr>
          </a:p>
        </p:txBody>
      </p:sp>
      <p:sp>
        <p:nvSpPr>
          <p:cNvPr id="379" name="Google Shape;379;p64"/>
          <p:cNvSpPr txBox="1"/>
          <p:nvPr>
            <p:ph type="title"/>
          </p:nvPr>
        </p:nvSpPr>
        <p:spPr>
          <a:xfrm>
            <a:off x="628650" y="80575"/>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Is my child a good candidate for SSA?</a:t>
            </a:r>
            <a:endParaRPr sz="3000">
              <a:latin typeface="Copse"/>
              <a:ea typeface="Copse"/>
              <a:cs typeface="Copse"/>
              <a:sym typeface="Cops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5"/>
          <p:cNvSpPr txBox="1"/>
          <p:nvPr>
            <p:ph idx="1" type="body"/>
          </p:nvPr>
        </p:nvSpPr>
        <p:spPr>
          <a:xfrm>
            <a:off x="479050" y="629575"/>
            <a:ext cx="8320500" cy="3812400"/>
          </a:xfrm>
          <a:prstGeom prst="rect">
            <a:avLst/>
          </a:prstGeom>
        </p:spPr>
        <p:txBody>
          <a:bodyPr anchorCtr="0" anchor="t" bIns="17150" lIns="34300" spcFirstLastPara="1" rIns="34300" wrap="square" tIns="17150">
            <a:noAutofit/>
          </a:bodyPr>
          <a:lstStyle/>
          <a:p>
            <a:pPr indent="-342900" lvl="0" marL="457200" rtl="0" algn="l">
              <a:spcBef>
                <a:spcPts val="800"/>
              </a:spcBef>
              <a:spcAft>
                <a:spcPts val="0"/>
              </a:spcAft>
              <a:buSzPts val="1800"/>
              <a:buFont typeface="Open Sans"/>
              <a:buChar char="❏"/>
            </a:pPr>
            <a:r>
              <a:rPr lang="en" sz="1800">
                <a:latin typeface="Open Sans"/>
                <a:ea typeface="Open Sans"/>
                <a:cs typeface="Open Sans"/>
                <a:sym typeface="Open Sans"/>
              </a:rPr>
              <a:t>Have I had conversations about the need for skipping a whole grade </a:t>
            </a:r>
            <a:r>
              <a:rPr lang="en" sz="1800">
                <a:latin typeface="Open Sans"/>
                <a:ea typeface="Open Sans"/>
                <a:cs typeface="Open Sans"/>
                <a:sym typeface="Open Sans"/>
              </a:rPr>
              <a:t>level</a:t>
            </a:r>
            <a:r>
              <a:rPr lang="en" sz="1800">
                <a:latin typeface="Open Sans"/>
                <a:ea typeface="Open Sans"/>
                <a:cs typeface="Open Sans"/>
                <a:sym typeface="Open Sans"/>
              </a:rPr>
              <a:t> content with my child’s teacher?</a:t>
            </a:r>
            <a:endParaRPr sz="1800">
              <a:latin typeface="Open Sans"/>
              <a:ea typeface="Open Sans"/>
              <a:cs typeface="Open Sans"/>
              <a:sym typeface="Open Sans"/>
            </a:endParaRPr>
          </a:p>
          <a:p>
            <a:pPr indent="0" lvl="0" marL="457200" rtl="0" algn="l">
              <a:spcBef>
                <a:spcPts val="800"/>
              </a:spcBef>
              <a:spcAft>
                <a:spcPts val="0"/>
              </a:spcAft>
              <a:buNone/>
            </a:pPr>
            <a:r>
              <a:t/>
            </a:r>
            <a:endParaRPr sz="1800">
              <a:latin typeface="Open Sans"/>
              <a:ea typeface="Open Sans"/>
              <a:cs typeface="Open Sans"/>
              <a:sym typeface="Open Sans"/>
            </a:endParaRPr>
          </a:p>
          <a:p>
            <a:pPr indent="-342900" lvl="0" marL="457200" rtl="0" algn="l">
              <a:spcBef>
                <a:spcPts val="800"/>
              </a:spcBef>
              <a:spcAft>
                <a:spcPts val="0"/>
              </a:spcAft>
              <a:buSzPts val="1800"/>
              <a:buFont typeface="Open Sans"/>
              <a:buChar char="❏"/>
            </a:pPr>
            <a:r>
              <a:rPr lang="en" sz="1800">
                <a:latin typeface="Open Sans"/>
                <a:ea typeface="Open Sans"/>
                <a:cs typeface="Open Sans"/>
                <a:sym typeface="Open Sans"/>
              </a:rPr>
              <a:t>How is my child currently performing in the subject area where I might request acceleration?</a:t>
            </a:r>
            <a:endParaRPr sz="1800">
              <a:latin typeface="Open Sans"/>
              <a:ea typeface="Open Sans"/>
              <a:cs typeface="Open Sans"/>
              <a:sym typeface="Open Sans"/>
            </a:endParaRPr>
          </a:p>
          <a:p>
            <a:pPr indent="0" lvl="0" marL="457200" rtl="0" algn="l">
              <a:spcBef>
                <a:spcPts val="800"/>
              </a:spcBef>
              <a:spcAft>
                <a:spcPts val="0"/>
              </a:spcAft>
              <a:buNone/>
            </a:pPr>
            <a:r>
              <a:t/>
            </a:r>
            <a:endParaRPr sz="1800">
              <a:latin typeface="Open Sans"/>
              <a:ea typeface="Open Sans"/>
              <a:cs typeface="Open Sans"/>
              <a:sym typeface="Open Sans"/>
            </a:endParaRPr>
          </a:p>
          <a:p>
            <a:pPr indent="-342900" lvl="0" marL="457200" rtl="0" algn="l">
              <a:spcBef>
                <a:spcPts val="800"/>
              </a:spcBef>
              <a:spcAft>
                <a:spcPts val="0"/>
              </a:spcAft>
              <a:buSzPts val="1800"/>
              <a:buFont typeface="Open Sans"/>
              <a:buChar char="❏"/>
            </a:pPr>
            <a:r>
              <a:rPr lang="en" sz="1800">
                <a:latin typeface="Open Sans"/>
                <a:ea typeface="Open Sans"/>
                <a:cs typeface="Open Sans"/>
                <a:sym typeface="Open Sans"/>
              </a:rPr>
              <a:t>Have I considered what SSA might look like and mean for my child in future grades?</a:t>
            </a:r>
            <a:endParaRPr sz="1800">
              <a:latin typeface="Open Sans"/>
              <a:ea typeface="Open Sans"/>
              <a:cs typeface="Open Sans"/>
              <a:sym typeface="Open Sans"/>
            </a:endParaRPr>
          </a:p>
          <a:p>
            <a:pPr indent="0" lvl="0" marL="457200" rtl="0" algn="l">
              <a:spcBef>
                <a:spcPts val="800"/>
              </a:spcBef>
              <a:spcAft>
                <a:spcPts val="0"/>
              </a:spcAft>
              <a:buNone/>
            </a:pPr>
            <a:r>
              <a:t/>
            </a:r>
            <a:endParaRPr sz="1800">
              <a:latin typeface="Open Sans"/>
              <a:ea typeface="Open Sans"/>
              <a:cs typeface="Open Sans"/>
              <a:sym typeface="Open Sans"/>
            </a:endParaRPr>
          </a:p>
          <a:p>
            <a:pPr indent="-342900" lvl="0" marL="457200" rtl="0" algn="l">
              <a:spcBef>
                <a:spcPts val="800"/>
              </a:spcBef>
              <a:spcAft>
                <a:spcPts val="0"/>
              </a:spcAft>
              <a:buSzPts val="1800"/>
              <a:buFont typeface="Open Sans"/>
              <a:buChar char="❏"/>
            </a:pPr>
            <a:r>
              <a:rPr lang="en" sz="1800">
                <a:latin typeface="Open Sans"/>
                <a:ea typeface="Open Sans"/>
                <a:cs typeface="Open Sans"/>
                <a:sym typeface="Open Sans"/>
              </a:rPr>
              <a:t>Do all conversations and data indicate that my child has a need for skipping a year’s worth of content in order to receive </a:t>
            </a:r>
            <a:r>
              <a:rPr lang="en" sz="1800">
                <a:solidFill>
                  <a:srgbClr val="3C4043"/>
                </a:solidFill>
                <a:highlight>
                  <a:srgbClr val="FFFFFF"/>
                </a:highlight>
                <a:latin typeface="Open Sans"/>
                <a:ea typeface="Open Sans"/>
                <a:cs typeface="Open Sans"/>
                <a:sym typeface="Open Sans"/>
              </a:rPr>
              <a:t>access to rigorous curriculum or challenging curriculum</a:t>
            </a:r>
            <a:r>
              <a:rPr lang="en" sz="1800">
                <a:latin typeface="Open Sans"/>
                <a:ea typeface="Open Sans"/>
                <a:cs typeface="Open Sans"/>
                <a:sym typeface="Open Sans"/>
              </a:rPr>
              <a:t>?</a:t>
            </a:r>
            <a:endParaRPr sz="1800">
              <a:latin typeface="Open Sans"/>
              <a:ea typeface="Open Sans"/>
              <a:cs typeface="Open Sans"/>
              <a:sym typeface="Open Sans"/>
            </a:endParaRPr>
          </a:p>
          <a:p>
            <a:pPr indent="0" lvl="0" marL="0" rtl="0" algn="l">
              <a:spcBef>
                <a:spcPts val="800"/>
              </a:spcBef>
              <a:spcAft>
                <a:spcPts val="0"/>
              </a:spcAft>
              <a:buNone/>
            </a:pPr>
            <a:r>
              <a:t/>
            </a:r>
            <a:endParaRPr>
              <a:latin typeface="Open Sans"/>
              <a:ea typeface="Open Sans"/>
              <a:cs typeface="Open Sans"/>
              <a:sym typeface="Open Sans"/>
            </a:endParaRPr>
          </a:p>
        </p:txBody>
      </p:sp>
      <p:sp>
        <p:nvSpPr>
          <p:cNvPr id="385" name="Google Shape;385;p65"/>
          <p:cNvSpPr txBox="1"/>
          <p:nvPr>
            <p:ph type="title"/>
          </p:nvPr>
        </p:nvSpPr>
        <p:spPr>
          <a:xfrm>
            <a:off x="628650" y="80575"/>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Parent Reflec</a:t>
            </a:r>
            <a:r>
              <a:rPr lang="en" sz="3000">
                <a:latin typeface="Copse"/>
                <a:ea typeface="Copse"/>
                <a:cs typeface="Copse"/>
                <a:sym typeface="Copse"/>
              </a:rPr>
              <a:t>tion</a:t>
            </a:r>
            <a:endParaRPr sz="3000">
              <a:latin typeface="Copse"/>
              <a:ea typeface="Copse"/>
              <a:cs typeface="Copse"/>
              <a:sym typeface="Cops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6"/>
          <p:cNvSpPr txBox="1"/>
          <p:nvPr>
            <p:ph idx="1" type="body"/>
          </p:nvPr>
        </p:nvSpPr>
        <p:spPr>
          <a:xfrm>
            <a:off x="628650" y="1077776"/>
            <a:ext cx="7886700" cy="3299100"/>
          </a:xfrm>
          <a:prstGeom prst="rect">
            <a:avLst/>
          </a:prstGeom>
        </p:spPr>
        <p:txBody>
          <a:bodyPr anchorCtr="0" anchor="t" bIns="17150" lIns="34300" spcFirstLastPara="1" rIns="34300" wrap="square" tIns="17150">
            <a:noAutofit/>
          </a:bodyPr>
          <a:lstStyle/>
          <a:p>
            <a:pPr indent="-355600" lvl="0" marL="457200" rtl="0" algn="l">
              <a:spcBef>
                <a:spcPts val="800"/>
              </a:spcBef>
              <a:spcAft>
                <a:spcPts val="0"/>
              </a:spcAft>
              <a:buSzPts val="2000"/>
              <a:buFont typeface="Open Sans"/>
              <a:buChar char="•"/>
            </a:pPr>
            <a:r>
              <a:rPr lang="en" sz="2000">
                <a:latin typeface="Open Sans"/>
                <a:ea typeface="Open Sans"/>
                <a:cs typeface="Open Sans"/>
                <a:sym typeface="Open Sans"/>
              </a:rPr>
              <a:t>Single Subject Acceleration is for Wake County Public Schools students in Kindergarten through 7 grade.</a:t>
            </a:r>
            <a:endParaRPr sz="2000">
              <a:latin typeface="Open Sans"/>
              <a:ea typeface="Open Sans"/>
              <a:cs typeface="Open Sans"/>
              <a:sym typeface="Open Sans"/>
            </a:endParaRPr>
          </a:p>
          <a:p>
            <a:pPr indent="-355600" lvl="1" marL="914400" rtl="0" algn="l">
              <a:spcBef>
                <a:spcPts val="0"/>
              </a:spcBef>
              <a:spcAft>
                <a:spcPts val="0"/>
              </a:spcAft>
              <a:buSzPts val="2000"/>
              <a:buFont typeface="Open Sans"/>
              <a:buChar char="•"/>
            </a:pPr>
            <a:r>
              <a:rPr lang="en" sz="2000">
                <a:latin typeface="Open Sans"/>
                <a:ea typeface="Open Sans"/>
                <a:cs typeface="Open Sans"/>
                <a:sym typeface="Open Sans"/>
              </a:rPr>
              <a:t>A student is not allowed to skip Math 1 </a:t>
            </a:r>
            <a:endParaRPr sz="2000">
              <a:latin typeface="Open Sans"/>
              <a:ea typeface="Open Sans"/>
              <a:cs typeface="Open Sans"/>
              <a:sym typeface="Open Sans"/>
            </a:endParaRPr>
          </a:p>
          <a:p>
            <a:pPr indent="0" lvl="0" marL="457200" rtl="0" algn="l">
              <a:spcBef>
                <a:spcPts val="800"/>
              </a:spcBef>
              <a:spcAft>
                <a:spcPts val="0"/>
              </a:spcAft>
              <a:buNone/>
            </a:pPr>
            <a:r>
              <a:t/>
            </a:r>
            <a:endParaRPr sz="2000">
              <a:latin typeface="Open Sans"/>
              <a:ea typeface="Open Sans"/>
              <a:cs typeface="Open Sans"/>
              <a:sym typeface="Open Sans"/>
            </a:endParaRPr>
          </a:p>
          <a:p>
            <a:pPr indent="-355600" lvl="0" marL="457200" rtl="0" algn="l">
              <a:spcBef>
                <a:spcPts val="800"/>
              </a:spcBef>
              <a:spcAft>
                <a:spcPts val="0"/>
              </a:spcAft>
              <a:buSzPts val="2000"/>
              <a:buFont typeface="Open Sans"/>
              <a:buChar char="•"/>
            </a:pPr>
            <a:r>
              <a:rPr lang="en" sz="2000">
                <a:latin typeface="Open Sans"/>
                <a:ea typeface="Open Sans"/>
                <a:cs typeface="Open Sans"/>
                <a:sym typeface="Open Sans"/>
              </a:rPr>
              <a:t>Complete the test request form by the end of the test request window assigned to your child’s school.</a:t>
            </a:r>
            <a:endParaRPr sz="2000">
              <a:latin typeface="Open Sans"/>
              <a:ea typeface="Open Sans"/>
              <a:cs typeface="Open Sans"/>
              <a:sym typeface="Open Sans"/>
            </a:endParaRPr>
          </a:p>
          <a:p>
            <a:pPr indent="0" lvl="0" marL="457200" rtl="0" algn="l">
              <a:spcBef>
                <a:spcPts val="800"/>
              </a:spcBef>
              <a:spcAft>
                <a:spcPts val="0"/>
              </a:spcAft>
              <a:buNone/>
            </a:pPr>
            <a:r>
              <a:t/>
            </a:r>
            <a:endParaRPr sz="2000">
              <a:latin typeface="Open Sans"/>
              <a:ea typeface="Open Sans"/>
              <a:cs typeface="Open Sans"/>
              <a:sym typeface="Open Sans"/>
            </a:endParaRPr>
          </a:p>
          <a:p>
            <a:pPr indent="-355600" lvl="0" marL="457200" rtl="0" algn="l">
              <a:spcBef>
                <a:spcPts val="800"/>
              </a:spcBef>
              <a:spcAft>
                <a:spcPts val="0"/>
              </a:spcAft>
              <a:buSzPts val="2000"/>
              <a:buFont typeface="Open Sans"/>
              <a:buChar char="•"/>
            </a:pPr>
            <a:r>
              <a:rPr lang="en" sz="2000">
                <a:latin typeface="Open Sans"/>
                <a:ea typeface="Open Sans"/>
                <a:cs typeface="Open Sans"/>
                <a:sym typeface="Open Sans"/>
              </a:rPr>
              <a:t>Students can test in one subject area only (reading or math)</a:t>
            </a:r>
            <a:endParaRPr sz="2000">
              <a:latin typeface="Open Sans"/>
              <a:ea typeface="Open Sans"/>
              <a:cs typeface="Open Sans"/>
              <a:sym typeface="Open Sans"/>
            </a:endParaRPr>
          </a:p>
          <a:p>
            <a:pPr indent="0" lvl="0" marL="457200" rtl="0" algn="l">
              <a:spcBef>
                <a:spcPts val="800"/>
              </a:spcBef>
              <a:spcAft>
                <a:spcPts val="0"/>
              </a:spcAft>
              <a:buNone/>
            </a:pPr>
            <a:r>
              <a:t/>
            </a:r>
            <a:endParaRPr/>
          </a:p>
        </p:txBody>
      </p:sp>
      <p:sp>
        <p:nvSpPr>
          <p:cNvPr id="391" name="Google Shape;391;p66"/>
          <p:cNvSpPr txBox="1"/>
          <p:nvPr>
            <p:ph type="title"/>
          </p:nvPr>
        </p:nvSpPr>
        <p:spPr>
          <a:xfrm>
            <a:off x="628650" y="80575"/>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Summary </a:t>
            </a:r>
            <a:endParaRPr sz="3000">
              <a:latin typeface="Copse"/>
              <a:ea typeface="Copse"/>
              <a:cs typeface="Copse"/>
              <a:sym typeface="Cops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7"/>
          <p:cNvSpPr txBox="1"/>
          <p:nvPr>
            <p:ph idx="1" type="body"/>
          </p:nvPr>
        </p:nvSpPr>
        <p:spPr>
          <a:xfrm>
            <a:off x="628650" y="869212"/>
            <a:ext cx="7886700" cy="3507600"/>
          </a:xfrm>
          <a:prstGeom prst="rect">
            <a:avLst/>
          </a:prstGeom>
        </p:spPr>
        <p:txBody>
          <a:bodyPr anchorCtr="0" anchor="t" bIns="17150" lIns="34300" spcFirstLastPara="1" rIns="34300" wrap="square" tIns="17150">
            <a:noAutofit/>
          </a:bodyPr>
          <a:lstStyle/>
          <a:p>
            <a:pPr indent="-355600" lvl="0" marL="457200" rtl="0" algn="l">
              <a:spcBef>
                <a:spcPts val="800"/>
              </a:spcBef>
              <a:spcAft>
                <a:spcPts val="0"/>
              </a:spcAft>
              <a:buSzPts val="2000"/>
              <a:buFont typeface="Open Sans"/>
              <a:buChar char="•"/>
            </a:pPr>
            <a:r>
              <a:rPr lang="en" sz="2000">
                <a:latin typeface="Open Sans"/>
                <a:ea typeface="Open Sans"/>
                <a:cs typeface="Open Sans"/>
                <a:sym typeface="Open Sans"/>
              </a:rPr>
              <a:t>The 2nd grade-7th grade math assessment has multiple choice and open ended question types</a:t>
            </a:r>
            <a:endParaRPr sz="2000">
              <a:latin typeface="Open Sans"/>
              <a:ea typeface="Open Sans"/>
              <a:cs typeface="Open Sans"/>
              <a:sym typeface="Open Sans"/>
            </a:endParaRPr>
          </a:p>
          <a:p>
            <a:pPr indent="-355600" lvl="1" marL="914400" rtl="0" algn="l">
              <a:spcBef>
                <a:spcPts val="0"/>
              </a:spcBef>
              <a:spcAft>
                <a:spcPts val="0"/>
              </a:spcAft>
              <a:buSzPts val="2000"/>
              <a:buFont typeface="Open Sans"/>
              <a:buChar char="•"/>
            </a:pPr>
            <a:r>
              <a:rPr lang="en" sz="2000">
                <a:latin typeface="Open Sans"/>
                <a:ea typeface="Open Sans"/>
                <a:cs typeface="Open Sans"/>
                <a:sym typeface="Open Sans"/>
              </a:rPr>
              <a:t>First grade has </a:t>
            </a:r>
            <a:r>
              <a:rPr lang="en" sz="2000">
                <a:latin typeface="Open Sans"/>
                <a:ea typeface="Open Sans"/>
                <a:cs typeface="Open Sans"/>
                <a:sym typeface="Open Sans"/>
              </a:rPr>
              <a:t>individual</a:t>
            </a:r>
            <a:r>
              <a:rPr lang="en" sz="2000">
                <a:latin typeface="Open Sans"/>
                <a:ea typeface="Open Sans"/>
                <a:cs typeface="Open Sans"/>
                <a:sym typeface="Open Sans"/>
              </a:rPr>
              <a:t> constructed response items</a:t>
            </a:r>
            <a:endParaRPr sz="2000">
              <a:latin typeface="Open Sans"/>
              <a:ea typeface="Open Sans"/>
              <a:cs typeface="Open Sans"/>
              <a:sym typeface="Open Sans"/>
            </a:endParaRPr>
          </a:p>
          <a:p>
            <a:pPr indent="0" lvl="0" marL="457200" rtl="0" algn="l">
              <a:spcBef>
                <a:spcPts val="800"/>
              </a:spcBef>
              <a:spcAft>
                <a:spcPts val="0"/>
              </a:spcAft>
              <a:buNone/>
            </a:pPr>
            <a:r>
              <a:t/>
            </a:r>
            <a:endParaRPr sz="2000">
              <a:latin typeface="Open Sans"/>
              <a:ea typeface="Open Sans"/>
              <a:cs typeface="Open Sans"/>
              <a:sym typeface="Open Sans"/>
            </a:endParaRPr>
          </a:p>
          <a:p>
            <a:pPr indent="-355600" lvl="0" marL="457200" rtl="0" algn="l">
              <a:spcBef>
                <a:spcPts val="800"/>
              </a:spcBef>
              <a:spcAft>
                <a:spcPts val="0"/>
              </a:spcAft>
              <a:buSzPts val="2000"/>
              <a:buFont typeface="Open Sans"/>
              <a:buChar char="•"/>
            </a:pPr>
            <a:r>
              <a:rPr lang="en" sz="2000">
                <a:latin typeface="Open Sans"/>
                <a:ea typeface="Open Sans"/>
                <a:cs typeface="Open Sans"/>
                <a:sym typeface="Open Sans"/>
              </a:rPr>
              <a:t>The ELA assessment has a written portion as well a</a:t>
            </a:r>
            <a:r>
              <a:rPr lang="en" sz="2000">
                <a:latin typeface="Open Sans"/>
                <a:ea typeface="Open Sans"/>
                <a:cs typeface="Open Sans"/>
                <a:sym typeface="Open Sans"/>
              </a:rPr>
              <a:t>s </a:t>
            </a:r>
            <a:r>
              <a:rPr lang="en" sz="2000">
                <a:latin typeface="Open Sans"/>
                <a:ea typeface="Open Sans"/>
                <a:cs typeface="Open Sans"/>
                <a:sym typeface="Open Sans"/>
              </a:rPr>
              <a:t>multiple choice assessment.</a:t>
            </a:r>
            <a:endParaRPr sz="2000">
              <a:latin typeface="Open Sans"/>
              <a:ea typeface="Open Sans"/>
              <a:cs typeface="Open Sans"/>
              <a:sym typeface="Open Sans"/>
            </a:endParaRPr>
          </a:p>
          <a:p>
            <a:pPr indent="0" lvl="0" marL="457200" rtl="0" algn="l">
              <a:spcBef>
                <a:spcPts val="800"/>
              </a:spcBef>
              <a:spcAft>
                <a:spcPts val="0"/>
              </a:spcAft>
              <a:buNone/>
            </a:pPr>
            <a:r>
              <a:t/>
            </a:r>
            <a:endParaRPr sz="2000">
              <a:latin typeface="Open Sans"/>
              <a:ea typeface="Open Sans"/>
              <a:cs typeface="Open Sans"/>
              <a:sym typeface="Open Sans"/>
            </a:endParaRPr>
          </a:p>
          <a:p>
            <a:pPr indent="-361950" lvl="0" marL="457200" rtl="0" algn="l">
              <a:spcBef>
                <a:spcPts val="800"/>
              </a:spcBef>
              <a:spcAft>
                <a:spcPts val="0"/>
              </a:spcAft>
              <a:buSzPts val="2100"/>
              <a:buChar char="•"/>
            </a:pPr>
            <a:r>
              <a:rPr lang="en" sz="2000">
                <a:latin typeface="Open Sans"/>
                <a:ea typeface="Open Sans"/>
                <a:cs typeface="Open Sans"/>
                <a:sym typeface="Open Sans"/>
              </a:rPr>
              <a:t>Consider how Single Subject Acceleration will affect your child’s educational career for high school and college. </a:t>
            </a:r>
            <a:r>
              <a:rPr lang="en"/>
              <a:t> </a:t>
            </a:r>
            <a:endParaRPr/>
          </a:p>
        </p:txBody>
      </p:sp>
      <p:sp>
        <p:nvSpPr>
          <p:cNvPr id="397" name="Google Shape;397;p67"/>
          <p:cNvSpPr txBox="1"/>
          <p:nvPr>
            <p:ph type="title"/>
          </p:nvPr>
        </p:nvSpPr>
        <p:spPr>
          <a:xfrm>
            <a:off x="628650" y="80575"/>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Summary </a:t>
            </a:r>
            <a:endParaRPr sz="3000">
              <a:latin typeface="Copse"/>
              <a:ea typeface="Copse"/>
              <a:cs typeface="Copse"/>
              <a:sym typeface="Cops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id="402" name="Google Shape;402;p68"/>
          <p:cNvPicPr preferRelativeResize="0"/>
          <p:nvPr/>
        </p:nvPicPr>
        <p:blipFill>
          <a:blip r:embed="rId3">
            <a:alphaModFix/>
          </a:blip>
          <a:stretch>
            <a:fillRect/>
          </a:stretch>
        </p:blipFill>
        <p:spPr>
          <a:xfrm>
            <a:off x="719925" y="1084675"/>
            <a:ext cx="7675100" cy="3102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7"/>
          <p:cNvSpPr txBox="1"/>
          <p:nvPr>
            <p:ph type="title"/>
          </p:nvPr>
        </p:nvSpPr>
        <p:spPr>
          <a:xfrm>
            <a:off x="628650" y="80575"/>
            <a:ext cx="7886700" cy="549000"/>
          </a:xfrm>
          <a:prstGeom prst="rect">
            <a:avLst/>
          </a:prstGeom>
        </p:spPr>
        <p:txBody>
          <a:bodyPr anchorCtr="0" anchor="ctr" bIns="17150" lIns="34300" spcFirstLastPara="1" rIns="34300" wrap="square" tIns="17150">
            <a:noAutofit/>
          </a:bodyPr>
          <a:lstStyle/>
          <a:p>
            <a:pPr indent="0" lvl="0" marL="0" rtl="0" algn="l">
              <a:lnSpc>
                <a:spcPct val="100000"/>
              </a:lnSpc>
              <a:spcBef>
                <a:spcPts val="0"/>
              </a:spcBef>
              <a:spcAft>
                <a:spcPts val="0"/>
              </a:spcAft>
              <a:buNone/>
            </a:pPr>
            <a:r>
              <a:rPr lang="en" sz="3000">
                <a:solidFill>
                  <a:srgbClr val="FFFFFF"/>
                </a:solidFill>
                <a:latin typeface="Copse"/>
                <a:ea typeface="Copse"/>
                <a:cs typeface="Copse"/>
                <a:sym typeface="Copse"/>
              </a:rPr>
              <a:t>Who can be tested for SSA?</a:t>
            </a:r>
            <a:endParaRPr sz="3000">
              <a:solidFill>
                <a:srgbClr val="FFFFFF"/>
              </a:solidFill>
              <a:latin typeface="Copse"/>
              <a:ea typeface="Copse"/>
              <a:cs typeface="Copse"/>
              <a:sym typeface="Copse"/>
            </a:endParaRPr>
          </a:p>
        </p:txBody>
      </p:sp>
      <p:sp>
        <p:nvSpPr>
          <p:cNvPr id="242" name="Google Shape;242;p47"/>
          <p:cNvSpPr txBox="1"/>
          <p:nvPr/>
        </p:nvSpPr>
        <p:spPr>
          <a:xfrm>
            <a:off x="628650" y="1101075"/>
            <a:ext cx="7290900" cy="26670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t/>
            </a:r>
            <a:endParaRPr sz="2400">
              <a:latin typeface="Open Sans"/>
              <a:ea typeface="Open Sans"/>
              <a:cs typeface="Open Sans"/>
              <a:sym typeface="Open Sans"/>
            </a:endParaRPr>
          </a:p>
          <a:p>
            <a:pPr indent="-381000" lvl="1" marL="914400" rtl="0" algn="l">
              <a:spcBef>
                <a:spcPts val="0"/>
              </a:spcBef>
              <a:spcAft>
                <a:spcPts val="0"/>
              </a:spcAft>
              <a:buSzPts val="2400"/>
              <a:buFont typeface="Open Sans"/>
              <a:buChar char="○"/>
            </a:pPr>
            <a:r>
              <a:rPr lang="en" sz="2400">
                <a:latin typeface="Open Sans"/>
                <a:ea typeface="Open Sans"/>
                <a:cs typeface="Open Sans"/>
                <a:sym typeface="Open Sans"/>
              </a:rPr>
              <a:t>Current </a:t>
            </a:r>
            <a:r>
              <a:rPr lang="en" sz="2400">
                <a:latin typeface="Open Sans"/>
                <a:ea typeface="Open Sans"/>
                <a:cs typeface="Open Sans"/>
                <a:sym typeface="Open Sans"/>
              </a:rPr>
              <a:t>Kindergarten students through 7th grade students </a:t>
            </a:r>
            <a:endParaRPr sz="2400">
              <a:latin typeface="Open Sans"/>
              <a:ea typeface="Open Sans"/>
              <a:cs typeface="Open Sans"/>
              <a:sym typeface="Open Sans"/>
            </a:endParaRPr>
          </a:p>
          <a:p>
            <a:pPr indent="0" lvl="0" marL="914400" rtl="0" algn="l">
              <a:spcBef>
                <a:spcPts val="0"/>
              </a:spcBef>
              <a:spcAft>
                <a:spcPts val="0"/>
              </a:spcAft>
              <a:buNone/>
            </a:pPr>
            <a:r>
              <a:t/>
            </a:r>
            <a:endParaRPr sz="2400">
              <a:latin typeface="Open Sans"/>
              <a:ea typeface="Open Sans"/>
              <a:cs typeface="Open Sans"/>
              <a:sym typeface="Open Sans"/>
            </a:endParaRPr>
          </a:p>
          <a:p>
            <a:pPr indent="0" lvl="0" marL="457200" rtl="0" algn="ctr">
              <a:spcBef>
                <a:spcPts val="0"/>
              </a:spcBef>
              <a:spcAft>
                <a:spcPts val="0"/>
              </a:spcAft>
              <a:buNone/>
            </a:pPr>
            <a:r>
              <a:rPr lang="en" sz="2400">
                <a:latin typeface="Open Sans"/>
                <a:ea typeface="Open Sans"/>
                <a:cs typeface="Open Sans"/>
                <a:sym typeface="Open Sans"/>
              </a:rPr>
              <a:t>Requests for SSA testing comes from parents</a:t>
            </a:r>
            <a:endParaRPr sz="24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8"/>
          <p:cNvSpPr txBox="1"/>
          <p:nvPr>
            <p:ph type="title"/>
          </p:nvPr>
        </p:nvSpPr>
        <p:spPr>
          <a:xfrm>
            <a:off x="628638" y="8"/>
            <a:ext cx="7886700" cy="732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b="1" lang="en" sz="3000">
                <a:latin typeface="Copse"/>
                <a:ea typeface="Copse"/>
                <a:cs typeface="Copse"/>
                <a:sym typeface="Copse"/>
              </a:rPr>
              <a:t>SSA Process from Test Request to Results</a:t>
            </a:r>
            <a:endParaRPr b="1" sz="3000">
              <a:latin typeface="Copse"/>
              <a:ea typeface="Copse"/>
              <a:cs typeface="Copse"/>
              <a:sym typeface="Copse"/>
            </a:endParaRPr>
          </a:p>
        </p:txBody>
      </p:sp>
      <p:grpSp>
        <p:nvGrpSpPr>
          <p:cNvPr id="248" name="Google Shape;248;p48"/>
          <p:cNvGrpSpPr/>
          <p:nvPr/>
        </p:nvGrpSpPr>
        <p:grpSpPr>
          <a:xfrm>
            <a:off x="851234" y="716175"/>
            <a:ext cx="2414958" cy="3711155"/>
            <a:chOff x="1178650" y="283725"/>
            <a:chExt cx="2030400" cy="4076400"/>
          </a:xfrm>
        </p:grpSpPr>
        <p:sp>
          <p:nvSpPr>
            <p:cNvPr id="249" name="Google Shape;249;p48"/>
            <p:cNvSpPr/>
            <p:nvPr/>
          </p:nvSpPr>
          <p:spPr>
            <a:xfrm>
              <a:off x="1178650" y="283725"/>
              <a:ext cx="2030400" cy="4076400"/>
            </a:xfrm>
            <a:prstGeom prst="rect">
              <a:avLst/>
            </a:prstGeom>
            <a:solidFill>
              <a:srgbClr val="005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te</a:t>
              </a:r>
              <a:endParaRPr/>
            </a:p>
          </p:txBody>
        </p:sp>
        <p:sp>
          <p:nvSpPr>
            <p:cNvPr id="250" name="Google Shape;250;p48"/>
            <p:cNvSpPr/>
            <p:nvPr/>
          </p:nvSpPr>
          <p:spPr>
            <a:xfrm>
              <a:off x="1302571" y="369799"/>
              <a:ext cx="1815000" cy="2462700"/>
            </a:xfrm>
            <a:prstGeom prst="rect">
              <a:avLst/>
            </a:prstGeom>
            <a:solidFill>
              <a:srgbClr val="FFFFFF"/>
            </a:solidFill>
            <a:ln cap="flat" cmpd="sng" w="19050">
              <a:solidFill>
                <a:srgbClr val="0D5D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8"/>
            <p:cNvSpPr/>
            <p:nvPr/>
          </p:nvSpPr>
          <p:spPr>
            <a:xfrm>
              <a:off x="1286355" y="1145609"/>
              <a:ext cx="1815000" cy="14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5595"/>
                  </a:solidFill>
                </a:rPr>
                <a:t>Parent </a:t>
              </a:r>
              <a:r>
                <a:rPr lang="en">
                  <a:solidFill>
                    <a:srgbClr val="005595"/>
                  </a:solidFill>
                </a:rPr>
                <a:t>communicate</a:t>
              </a:r>
              <a:r>
                <a:rPr lang="en">
                  <a:solidFill>
                    <a:srgbClr val="005595"/>
                  </a:solidFill>
                </a:rPr>
                <a:t> to the necessary school members they want to have their student(s) tested for SSA. </a:t>
              </a:r>
              <a:endParaRPr>
                <a:solidFill>
                  <a:srgbClr val="005595"/>
                </a:solidFill>
              </a:endParaRPr>
            </a:p>
          </p:txBody>
        </p:sp>
        <p:sp>
          <p:nvSpPr>
            <p:cNvPr id="252" name="Google Shape;252;p48"/>
            <p:cNvSpPr/>
            <p:nvPr/>
          </p:nvSpPr>
          <p:spPr>
            <a:xfrm>
              <a:off x="1286345" y="470600"/>
              <a:ext cx="1815000" cy="6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05595"/>
                  </a:solidFill>
                </a:rPr>
                <a:t>Test Request</a:t>
              </a:r>
              <a:endParaRPr sz="2400">
                <a:solidFill>
                  <a:srgbClr val="005595"/>
                </a:solidFill>
              </a:endParaRPr>
            </a:p>
          </p:txBody>
        </p:sp>
        <p:sp>
          <p:nvSpPr>
            <p:cNvPr id="253" name="Google Shape;253;p48"/>
            <p:cNvSpPr/>
            <p:nvPr/>
          </p:nvSpPr>
          <p:spPr>
            <a:xfrm rot="5400000">
              <a:off x="1964496" y="2905581"/>
              <a:ext cx="3537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8"/>
            <p:cNvSpPr/>
            <p:nvPr/>
          </p:nvSpPr>
          <p:spPr>
            <a:xfrm>
              <a:off x="1252619" y="3256896"/>
              <a:ext cx="1914900" cy="7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Open Sans"/>
                  <a:ea typeface="Open Sans"/>
                  <a:cs typeface="Open Sans"/>
                  <a:sym typeface="Open Sans"/>
                </a:rPr>
                <a:t>SSA test requests can only be submitted during the test request windows for that school  </a:t>
              </a:r>
              <a:r>
                <a:rPr lang="en" sz="1100">
                  <a:solidFill>
                    <a:srgbClr val="FFFFFF"/>
                  </a:solidFill>
                  <a:latin typeface="Open Sans"/>
                  <a:ea typeface="Open Sans"/>
                  <a:cs typeface="Open Sans"/>
                  <a:sym typeface="Open Sans"/>
                </a:rPr>
                <a:t>Schools prepare for testing.</a:t>
              </a:r>
              <a:endParaRPr sz="1100">
                <a:solidFill>
                  <a:srgbClr val="FFFFFF"/>
                </a:solidFill>
                <a:latin typeface="Open Sans"/>
                <a:ea typeface="Open Sans"/>
                <a:cs typeface="Open Sans"/>
                <a:sym typeface="Open Sans"/>
              </a:endParaRPr>
            </a:p>
          </p:txBody>
        </p:sp>
      </p:grpSp>
      <p:grpSp>
        <p:nvGrpSpPr>
          <p:cNvPr id="255" name="Google Shape;255;p48"/>
          <p:cNvGrpSpPr/>
          <p:nvPr/>
        </p:nvGrpSpPr>
        <p:grpSpPr>
          <a:xfrm>
            <a:off x="3383440" y="716175"/>
            <a:ext cx="2414958" cy="3711155"/>
            <a:chOff x="1164347" y="283725"/>
            <a:chExt cx="2030400" cy="4076400"/>
          </a:xfrm>
        </p:grpSpPr>
        <p:sp>
          <p:nvSpPr>
            <p:cNvPr id="256" name="Google Shape;256;p48"/>
            <p:cNvSpPr/>
            <p:nvPr/>
          </p:nvSpPr>
          <p:spPr>
            <a:xfrm>
              <a:off x="1164347" y="283725"/>
              <a:ext cx="2030400" cy="4076400"/>
            </a:xfrm>
            <a:prstGeom prst="rect">
              <a:avLst/>
            </a:prstGeom>
            <a:solidFill>
              <a:srgbClr val="005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8"/>
            <p:cNvSpPr/>
            <p:nvPr/>
          </p:nvSpPr>
          <p:spPr>
            <a:xfrm>
              <a:off x="1255094" y="364101"/>
              <a:ext cx="1848900" cy="2406300"/>
            </a:xfrm>
            <a:prstGeom prst="rect">
              <a:avLst/>
            </a:prstGeom>
            <a:solidFill>
              <a:srgbClr val="FFFFFF"/>
            </a:solidFill>
            <a:ln cap="flat" cmpd="sng" w="19050">
              <a:solidFill>
                <a:srgbClr val="0D5D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8"/>
            <p:cNvSpPr/>
            <p:nvPr/>
          </p:nvSpPr>
          <p:spPr>
            <a:xfrm>
              <a:off x="1310070" y="1132335"/>
              <a:ext cx="1761000" cy="1412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5595"/>
                  </a:solidFill>
                </a:rPr>
                <a:t>Students test on a computer during the Testing Window.  </a:t>
              </a:r>
              <a:endParaRPr>
                <a:solidFill>
                  <a:srgbClr val="005595"/>
                </a:solidFill>
              </a:endParaRPr>
            </a:p>
          </p:txBody>
        </p:sp>
        <p:sp>
          <p:nvSpPr>
            <p:cNvPr id="259" name="Google Shape;259;p48"/>
            <p:cNvSpPr/>
            <p:nvPr/>
          </p:nvSpPr>
          <p:spPr>
            <a:xfrm>
              <a:off x="1295167" y="457330"/>
              <a:ext cx="1776000" cy="6750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05595"/>
                  </a:solidFill>
                </a:rPr>
                <a:t>Testing</a:t>
              </a:r>
              <a:endParaRPr b="1" sz="2400">
                <a:solidFill>
                  <a:srgbClr val="005595"/>
                </a:solidFill>
              </a:endParaRPr>
            </a:p>
          </p:txBody>
        </p:sp>
        <p:sp>
          <p:nvSpPr>
            <p:cNvPr id="260" name="Google Shape;260;p48"/>
            <p:cNvSpPr/>
            <p:nvPr/>
          </p:nvSpPr>
          <p:spPr>
            <a:xfrm rot="5400000">
              <a:off x="1972927" y="2859986"/>
              <a:ext cx="3210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8"/>
            <p:cNvSpPr/>
            <p:nvPr/>
          </p:nvSpPr>
          <p:spPr>
            <a:xfrm>
              <a:off x="1256145" y="3184592"/>
              <a:ext cx="1922700" cy="1085400"/>
            </a:xfrm>
            <a:prstGeom prst="rect">
              <a:avLst/>
            </a:prstGeom>
            <a:solidFill>
              <a:srgbClr val="005595"/>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FFFFFF"/>
                  </a:solidFill>
                  <a:latin typeface="Open Sans"/>
                  <a:ea typeface="Open Sans"/>
                  <a:cs typeface="Open Sans"/>
                  <a:sym typeface="Open Sans"/>
                </a:rPr>
                <a:t>Schools wait for final results from Advance Learning Services. </a:t>
              </a:r>
              <a:endParaRPr sz="1100">
                <a:solidFill>
                  <a:srgbClr val="FFFFFF"/>
                </a:solidFill>
                <a:latin typeface="Open Sans"/>
                <a:ea typeface="Open Sans"/>
                <a:cs typeface="Open Sans"/>
                <a:sym typeface="Open Sans"/>
              </a:endParaRPr>
            </a:p>
          </p:txBody>
        </p:sp>
      </p:grpSp>
      <p:grpSp>
        <p:nvGrpSpPr>
          <p:cNvPr id="262" name="Google Shape;262;p48"/>
          <p:cNvGrpSpPr/>
          <p:nvPr/>
        </p:nvGrpSpPr>
        <p:grpSpPr>
          <a:xfrm>
            <a:off x="5915625" y="716175"/>
            <a:ext cx="2288201" cy="3711155"/>
            <a:chOff x="1118264" y="283725"/>
            <a:chExt cx="2060700" cy="4076400"/>
          </a:xfrm>
        </p:grpSpPr>
        <p:sp>
          <p:nvSpPr>
            <p:cNvPr id="263" name="Google Shape;263;p48"/>
            <p:cNvSpPr/>
            <p:nvPr/>
          </p:nvSpPr>
          <p:spPr>
            <a:xfrm>
              <a:off x="1118264" y="283725"/>
              <a:ext cx="2060700" cy="4076400"/>
            </a:xfrm>
            <a:prstGeom prst="rect">
              <a:avLst/>
            </a:prstGeom>
            <a:solidFill>
              <a:srgbClr val="005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8"/>
            <p:cNvSpPr/>
            <p:nvPr/>
          </p:nvSpPr>
          <p:spPr>
            <a:xfrm>
              <a:off x="1185425" y="354161"/>
              <a:ext cx="1913700" cy="2424000"/>
            </a:xfrm>
            <a:prstGeom prst="rect">
              <a:avLst/>
            </a:prstGeom>
            <a:solidFill>
              <a:srgbClr val="FFFFFF"/>
            </a:solidFill>
            <a:ln cap="flat" cmpd="sng" w="19050">
              <a:solidFill>
                <a:srgbClr val="0D5D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8"/>
            <p:cNvSpPr/>
            <p:nvPr/>
          </p:nvSpPr>
          <p:spPr>
            <a:xfrm>
              <a:off x="1234934" y="978117"/>
              <a:ext cx="1815000" cy="1731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5595"/>
                </a:solidFill>
              </a:endParaRPr>
            </a:p>
            <a:p>
              <a:pPr indent="0" lvl="0" marL="0" rtl="0" algn="l">
                <a:spcBef>
                  <a:spcPts val="0"/>
                </a:spcBef>
                <a:spcAft>
                  <a:spcPts val="0"/>
                </a:spcAft>
                <a:buNone/>
              </a:pPr>
              <a:r>
                <a:rPr lang="en">
                  <a:solidFill>
                    <a:srgbClr val="005595"/>
                  </a:solidFill>
                </a:rPr>
                <a:t>Schools share r</a:t>
              </a:r>
              <a:r>
                <a:rPr lang="en">
                  <a:solidFill>
                    <a:srgbClr val="005595"/>
                  </a:solidFill>
                </a:rPr>
                <a:t>esults with parents.</a:t>
              </a:r>
              <a:endParaRPr>
                <a:solidFill>
                  <a:srgbClr val="005595"/>
                </a:solidFill>
              </a:endParaRPr>
            </a:p>
            <a:p>
              <a:pPr indent="0" lvl="0" marL="457200" rtl="0" algn="l">
                <a:spcBef>
                  <a:spcPts val="0"/>
                </a:spcBef>
                <a:spcAft>
                  <a:spcPts val="0"/>
                </a:spcAft>
                <a:buNone/>
              </a:pPr>
              <a:r>
                <a:t/>
              </a:r>
              <a:endParaRPr>
                <a:solidFill>
                  <a:srgbClr val="005595"/>
                </a:solidFill>
              </a:endParaRPr>
            </a:p>
            <a:p>
              <a:pPr indent="0" lvl="0" marL="0" rtl="0" algn="l">
                <a:spcBef>
                  <a:spcPts val="0"/>
                </a:spcBef>
                <a:spcAft>
                  <a:spcPts val="0"/>
                </a:spcAft>
                <a:buNone/>
              </a:pPr>
              <a:r>
                <a:rPr lang="en">
                  <a:solidFill>
                    <a:srgbClr val="0D5DDF"/>
                  </a:solidFill>
                </a:rPr>
                <a:t> </a:t>
              </a:r>
              <a:endParaRPr>
                <a:solidFill>
                  <a:srgbClr val="0D5DDF"/>
                </a:solidFill>
              </a:endParaRPr>
            </a:p>
          </p:txBody>
        </p:sp>
        <p:sp>
          <p:nvSpPr>
            <p:cNvPr id="266" name="Google Shape;266;p48"/>
            <p:cNvSpPr/>
            <p:nvPr/>
          </p:nvSpPr>
          <p:spPr>
            <a:xfrm>
              <a:off x="1234786" y="445057"/>
              <a:ext cx="1815000" cy="3891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05595"/>
                  </a:solidFill>
                </a:rPr>
                <a:t>Results </a:t>
              </a:r>
              <a:endParaRPr b="1" sz="2400">
                <a:solidFill>
                  <a:srgbClr val="005595"/>
                </a:solidFill>
              </a:endParaRPr>
            </a:p>
          </p:txBody>
        </p:sp>
        <p:sp>
          <p:nvSpPr>
            <p:cNvPr id="267" name="Google Shape;267;p48"/>
            <p:cNvSpPr/>
            <p:nvPr/>
          </p:nvSpPr>
          <p:spPr>
            <a:xfrm rot="5400000">
              <a:off x="1986731" y="2847704"/>
              <a:ext cx="311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8"/>
            <p:cNvSpPr/>
            <p:nvPr/>
          </p:nvSpPr>
          <p:spPr>
            <a:xfrm>
              <a:off x="1234774" y="3142221"/>
              <a:ext cx="1913700" cy="1085400"/>
            </a:xfrm>
            <a:prstGeom prst="rect">
              <a:avLst/>
            </a:prstGeom>
            <a:solidFill>
              <a:srgbClr val="005595"/>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FFFFFF"/>
                  </a:solidFill>
                  <a:latin typeface="Open Sans"/>
                  <a:ea typeface="Open Sans"/>
                  <a:cs typeface="Open Sans"/>
                  <a:sym typeface="Open Sans"/>
                </a:rPr>
                <a:t>Schools share results with parents. </a:t>
              </a:r>
              <a:r>
                <a:rPr lang="en" sz="1100">
                  <a:solidFill>
                    <a:srgbClr val="FFFFFF"/>
                  </a:solidFill>
                  <a:latin typeface="Open Sans"/>
                  <a:ea typeface="Open Sans"/>
                  <a:cs typeface="Open Sans"/>
                  <a:sym typeface="Open Sans"/>
                </a:rPr>
                <a:t>Results will be used to plan instruction for the following school year.</a:t>
              </a:r>
              <a:endParaRPr sz="1100">
                <a:solidFill>
                  <a:srgbClr val="FFFFFF"/>
                </a:solidFill>
                <a:latin typeface="Open Sans"/>
                <a:ea typeface="Open Sans"/>
                <a:cs typeface="Open Sans"/>
                <a:sym typeface="Open Sans"/>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9"/>
          <p:cNvSpPr txBox="1"/>
          <p:nvPr>
            <p:ph type="title"/>
          </p:nvPr>
        </p:nvSpPr>
        <p:spPr>
          <a:xfrm>
            <a:off x="128025" y="-9"/>
            <a:ext cx="8229600" cy="8574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a:latin typeface="Copse"/>
                <a:ea typeface="Copse"/>
                <a:cs typeface="Copse"/>
                <a:sym typeface="Copse"/>
              </a:rPr>
              <a:t>Request and Testing </a:t>
            </a:r>
            <a:r>
              <a:rPr lang="en">
                <a:latin typeface="Copse"/>
                <a:ea typeface="Copse"/>
                <a:cs typeface="Copse"/>
                <a:sym typeface="Copse"/>
              </a:rPr>
              <a:t>Windows</a:t>
            </a:r>
            <a:endParaRPr>
              <a:latin typeface="Copse"/>
              <a:ea typeface="Copse"/>
              <a:cs typeface="Copse"/>
              <a:sym typeface="Copse"/>
            </a:endParaRPr>
          </a:p>
        </p:txBody>
      </p:sp>
      <p:sp>
        <p:nvSpPr>
          <p:cNvPr id="274" name="Google Shape;274;p49"/>
          <p:cNvSpPr txBox="1"/>
          <p:nvPr/>
        </p:nvSpPr>
        <p:spPr>
          <a:xfrm>
            <a:off x="2035888" y="725856"/>
            <a:ext cx="5556000" cy="509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2400">
              <a:solidFill>
                <a:srgbClr val="00AFDB"/>
              </a:solidFill>
              <a:latin typeface="Copse"/>
              <a:ea typeface="Copse"/>
              <a:cs typeface="Copse"/>
              <a:sym typeface="Copse"/>
            </a:endParaRPr>
          </a:p>
          <a:p>
            <a:pPr indent="0" lvl="0" marL="0" rtl="0" algn="ctr">
              <a:spcBef>
                <a:spcPts val="0"/>
              </a:spcBef>
              <a:spcAft>
                <a:spcPts val="0"/>
              </a:spcAft>
              <a:buNone/>
            </a:pPr>
            <a:r>
              <a:rPr b="1" lang="en" sz="2400">
                <a:solidFill>
                  <a:srgbClr val="00AFDB"/>
                </a:solidFill>
                <a:latin typeface="Copse"/>
                <a:ea typeface="Copse"/>
                <a:cs typeface="Copse"/>
                <a:sym typeface="Copse"/>
              </a:rPr>
              <a:t>SSA Parent Test Request Windows</a:t>
            </a:r>
            <a:endParaRPr b="1" sz="2400">
              <a:solidFill>
                <a:srgbClr val="00AFDB"/>
              </a:solidFill>
              <a:latin typeface="Copse"/>
              <a:ea typeface="Copse"/>
              <a:cs typeface="Copse"/>
              <a:sym typeface="Copse"/>
            </a:endParaRPr>
          </a:p>
        </p:txBody>
      </p:sp>
      <p:sp>
        <p:nvSpPr>
          <p:cNvPr id="275" name="Google Shape;275;p49"/>
          <p:cNvSpPr txBox="1"/>
          <p:nvPr/>
        </p:nvSpPr>
        <p:spPr>
          <a:xfrm>
            <a:off x="1610550" y="3093650"/>
            <a:ext cx="5922900" cy="57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00AFDB"/>
                </a:solidFill>
                <a:latin typeface="Copse"/>
                <a:ea typeface="Copse"/>
                <a:cs typeface="Copse"/>
                <a:sym typeface="Copse"/>
              </a:rPr>
              <a:t>Testing Windows</a:t>
            </a:r>
            <a:endParaRPr b="1" sz="2400">
              <a:solidFill>
                <a:srgbClr val="00AFDB"/>
              </a:solidFill>
              <a:latin typeface="Copse"/>
              <a:ea typeface="Copse"/>
              <a:cs typeface="Copse"/>
              <a:sym typeface="Copse"/>
            </a:endParaRPr>
          </a:p>
        </p:txBody>
      </p:sp>
      <p:graphicFrame>
        <p:nvGraphicFramePr>
          <p:cNvPr id="276" name="Google Shape;276;p49"/>
          <p:cNvGraphicFramePr/>
          <p:nvPr/>
        </p:nvGraphicFramePr>
        <p:xfrm>
          <a:off x="691725" y="1380850"/>
          <a:ext cx="3000000" cy="3000000"/>
        </p:xfrm>
        <a:graphic>
          <a:graphicData uri="http://schemas.openxmlformats.org/drawingml/2006/table">
            <a:tbl>
              <a:tblPr>
                <a:noFill/>
                <a:tableStyleId>{F2985905-2911-4E90-9111-4CF156202144}</a:tableStyleId>
              </a:tblPr>
              <a:tblGrid>
                <a:gridCol w="4072950"/>
                <a:gridCol w="3802100"/>
              </a:tblGrid>
              <a:tr h="551900">
                <a:tc>
                  <a:txBody>
                    <a:bodyPr/>
                    <a:lstStyle/>
                    <a:p>
                      <a:pPr indent="0" lvl="0" marL="0" rtl="0" algn="ctr">
                        <a:spcBef>
                          <a:spcPts val="0"/>
                        </a:spcBef>
                        <a:spcAft>
                          <a:spcPts val="0"/>
                        </a:spcAft>
                        <a:buNone/>
                      </a:pPr>
                      <a:r>
                        <a:rPr lang="en">
                          <a:latin typeface="Open Sans"/>
                          <a:ea typeface="Open Sans"/>
                          <a:cs typeface="Open Sans"/>
                          <a:sym typeface="Open Sans"/>
                        </a:rPr>
                        <a:t>Leadership Academies: </a:t>
                      </a:r>
                      <a:r>
                        <a:rPr b="1" lang="en">
                          <a:latin typeface="Open Sans"/>
                          <a:ea typeface="Open Sans"/>
                          <a:cs typeface="Open Sans"/>
                          <a:sym typeface="Open Sans"/>
                        </a:rPr>
                        <a:t>Feb. 22-March 29</a:t>
                      </a:r>
                      <a:endParaRPr b="1">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rPr lang="en">
                          <a:latin typeface="Open Sans"/>
                          <a:ea typeface="Open Sans"/>
                          <a:cs typeface="Open Sans"/>
                          <a:sym typeface="Open Sans"/>
                        </a:rPr>
                        <a:t>Modified Calendar: </a:t>
                      </a:r>
                      <a:r>
                        <a:rPr b="1" lang="en">
                          <a:latin typeface="Open Sans"/>
                          <a:ea typeface="Open Sans"/>
                          <a:cs typeface="Open Sans"/>
                          <a:sym typeface="Open Sans"/>
                        </a:rPr>
                        <a:t>Feb. 22- April 2</a:t>
                      </a:r>
                      <a:endParaRPr b="1">
                        <a:latin typeface="Open Sans"/>
                        <a:ea typeface="Open Sans"/>
                        <a:cs typeface="Open Sans"/>
                        <a:sym typeface="Open Sans"/>
                      </a:endParaRPr>
                    </a:p>
                  </a:txBody>
                  <a:tcPr marT="63500" marB="63500" marR="63500" marL="63500"/>
                </a:tc>
              </a:tr>
              <a:tr h="569100">
                <a:tc>
                  <a:txBody>
                    <a:bodyPr/>
                    <a:lstStyle/>
                    <a:p>
                      <a:pPr indent="0" lvl="0" marL="0" rtl="0" algn="ctr">
                        <a:spcBef>
                          <a:spcPts val="0"/>
                        </a:spcBef>
                        <a:spcAft>
                          <a:spcPts val="0"/>
                        </a:spcAft>
                        <a:buNone/>
                      </a:pPr>
                      <a:r>
                        <a:rPr lang="en">
                          <a:latin typeface="Open Sans"/>
                          <a:ea typeface="Open Sans"/>
                          <a:cs typeface="Open Sans"/>
                          <a:sym typeface="Open Sans"/>
                        </a:rPr>
                        <a:t>Year Round Track 4, Barwell ES, Fox &amp; Walnut Creek ES: </a:t>
                      </a:r>
                      <a:r>
                        <a:rPr b="1" lang="en">
                          <a:latin typeface="Open Sans"/>
                          <a:ea typeface="Open Sans"/>
                          <a:cs typeface="Open Sans"/>
                          <a:sym typeface="Open Sans"/>
                        </a:rPr>
                        <a:t>Feb.2</a:t>
                      </a:r>
                      <a:r>
                        <a:rPr b="1" lang="en">
                          <a:latin typeface="Open Sans"/>
                          <a:ea typeface="Open Sans"/>
                          <a:cs typeface="Open Sans"/>
                          <a:sym typeface="Open Sans"/>
                        </a:rPr>
                        <a:t>2 - March 22</a:t>
                      </a:r>
                      <a:endParaRPr b="1">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rPr lang="en">
                          <a:latin typeface="Open Sans"/>
                          <a:ea typeface="Open Sans"/>
                          <a:cs typeface="Open Sans"/>
                          <a:sym typeface="Open Sans"/>
                        </a:rPr>
                        <a:t>Traditional Calendar: </a:t>
                      </a:r>
                      <a:r>
                        <a:rPr b="1" lang="en">
                          <a:latin typeface="Open Sans"/>
                          <a:ea typeface="Open Sans"/>
                          <a:cs typeface="Open Sans"/>
                          <a:sym typeface="Open Sans"/>
                        </a:rPr>
                        <a:t>Feb. 22-March 22</a:t>
                      </a:r>
                      <a:endParaRPr b="1">
                        <a:latin typeface="Open Sans"/>
                        <a:ea typeface="Open Sans"/>
                        <a:cs typeface="Open Sans"/>
                        <a:sym typeface="Open Sans"/>
                      </a:endParaRPr>
                    </a:p>
                  </a:txBody>
                  <a:tcPr marT="63500" marB="63500" marR="63500" marL="63500"/>
                </a:tc>
              </a:tr>
            </a:tbl>
          </a:graphicData>
        </a:graphic>
      </p:graphicFrame>
      <p:graphicFrame>
        <p:nvGraphicFramePr>
          <p:cNvPr id="277" name="Google Shape;277;p49"/>
          <p:cNvGraphicFramePr/>
          <p:nvPr/>
        </p:nvGraphicFramePr>
        <p:xfrm>
          <a:off x="634475" y="3578650"/>
          <a:ext cx="3000000" cy="3000000"/>
        </p:xfrm>
        <a:graphic>
          <a:graphicData uri="http://schemas.openxmlformats.org/drawingml/2006/table">
            <a:tbl>
              <a:tblPr>
                <a:noFill/>
                <a:tableStyleId>{F2985905-2911-4E90-9111-4CF156202144}</a:tableStyleId>
              </a:tblPr>
              <a:tblGrid>
                <a:gridCol w="4105525"/>
                <a:gridCol w="3769525"/>
              </a:tblGrid>
              <a:tr h="432900">
                <a:tc>
                  <a:txBody>
                    <a:bodyPr/>
                    <a:lstStyle/>
                    <a:p>
                      <a:pPr indent="0" lvl="0" marL="0" rtl="0" algn="ctr">
                        <a:spcBef>
                          <a:spcPts val="0"/>
                        </a:spcBef>
                        <a:spcAft>
                          <a:spcPts val="0"/>
                        </a:spcAft>
                        <a:buNone/>
                      </a:pPr>
                      <a:r>
                        <a:rPr lang="en">
                          <a:latin typeface="Open Sans"/>
                          <a:ea typeface="Open Sans"/>
                          <a:cs typeface="Open Sans"/>
                          <a:sym typeface="Open Sans"/>
                        </a:rPr>
                        <a:t>Leadership Academies: </a:t>
                      </a:r>
                      <a:r>
                        <a:rPr b="1" lang="en">
                          <a:latin typeface="Open Sans"/>
                          <a:ea typeface="Open Sans"/>
                          <a:cs typeface="Open Sans"/>
                          <a:sym typeface="Open Sans"/>
                        </a:rPr>
                        <a:t>April 19-</a:t>
                      </a:r>
                      <a:r>
                        <a:rPr b="1" lang="en">
                          <a:latin typeface="Open Sans"/>
                          <a:ea typeface="Open Sans"/>
                          <a:cs typeface="Open Sans"/>
                          <a:sym typeface="Open Sans"/>
                        </a:rPr>
                        <a:t>May 7</a:t>
                      </a:r>
                      <a:r>
                        <a:rPr lang="en">
                          <a:latin typeface="Open Sans"/>
                          <a:ea typeface="Open Sans"/>
                          <a:cs typeface="Open Sans"/>
                          <a:sym typeface="Open Sans"/>
                        </a:rPr>
                        <a:t> </a:t>
                      </a:r>
                      <a:endParaRPr>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rPr lang="en">
                          <a:latin typeface="Open Sans"/>
                          <a:ea typeface="Open Sans"/>
                          <a:cs typeface="Open Sans"/>
                          <a:sym typeface="Open Sans"/>
                        </a:rPr>
                        <a:t>Modified Calendar: </a:t>
                      </a:r>
                      <a:r>
                        <a:rPr b="1" lang="en">
                          <a:latin typeface="Open Sans"/>
                          <a:ea typeface="Open Sans"/>
                          <a:cs typeface="Open Sans"/>
                          <a:sym typeface="Open Sans"/>
                        </a:rPr>
                        <a:t>April 19-May 7</a:t>
                      </a:r>
                      <a:endParaRPr b="1">
                        <a:latin typeface="Open Sans"/>
                        <a:ea typeface="Open Sans"/>
                        <a:cs typeface="Open Sans"/>
                        <a:sym typeface="Open Sans"/>
                      </a:endParaRPr>
                    </a:p>
                  </a:txBody>
                  <a:tcPr marT="63500" marB="63500" marR="63500" marL="63500"/>
                </a:tc>
              </a:tr>
              <a:tr h="562450">
                <a:tc>
                  <a:txBody>
                    <a:bodyPr/>
                    <a:lstStyle/>
                    <a:p>
                      <a:pPr indent="0" lvl="0" marL="0" rtl="0" algn="ctr">
                        <a:spcBef>
                          <a:spcPts val="0"/>
                        </a:spcBef>
                        <a:spcAft>
                          <a:spcPts val="0"/>
                        </a:spcAft>
                        <a:buNone/>
                      </a:pPr>
                      <a:r>
                        <a:rPr lang="en">
                          <a:latin typeface="Open Sans"/>
                          <a:ea typeface="Open Sans"/>
                          <a:cs typeface="Open Sans"/>
                          <a:sym typeface="Open Sans"/>
                        </a:rPr>
                        <a:t>Year Round Track 4, Barwell ES, Fox &amp; Walnut Creek ES:  </a:t>
                      </a:r>
                      <a:r>
                        <a:rPr b="1" lang="en">
                          <a:latin typeface="Open Sans"/>
                          <a:ea typeface="Open Sans"/>
                          <a:cs typeface="Open Sans"/>
                          <a:sym typeface="Open Sans"/>
                        </a:rPr>
                        <a:t>April 19- May 7 </a:t>
                      </a:r>
                      <a:endParaRPr b="1">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rPr lang="en">
                          <a:latin typeface="Open Sans"/>
                          <a:ea typeface="Open Sans"/>
                          <a:cs typeface="Open Sans"/>
                          <a:sym typeface="Open Sans"/>
                        </a:rPr>
                        <a:t>Traditional Calendar: </a:t>
                      </a:r>
                      <a:r>
                        <a:rPr b="1" lang="en">
                          <a:latin typeface="Open Sans"/>
                          <a:ea typeface="Open Sans"/>
                          <a:cs typeface="Open Sans"/>
                          <a:sym typeface="Open Sans"/>
                        </a:rPr>
                        <a:t>April 7- April 28</a:t>
                      </a:r>
                      <a:endParaRPr b="1">
                        <a:latin typeface="Open Sans"/>
                        <a:ea typeface="Open Sans"/>
                        <a:cs typeface="Open Sans"/>
                        <a:sym typeface="Open Sans"/>
                      </a:endParaRPr>
                    </a:p>
                  </a:txBody>
                  <a:tcPr marT="63500" marB="63500" marR="63500" marL="63500"/>
                </a:tc>
              </a:tr>
            </a:tbl>
          </a:graphicData>
        </a:graphic>
      </p:graphicFrame>
      <p:sp>
        <p:nvSpPr>
          <p:cNvPr id="278" name="Google Shape;278;p49"/>
          <p:cNvSpPr txBox="1"/>
          <p:nvPr/>
        </p:nvSpPr>
        <p:spPr>
          <a:xfrm>
            <a:off x="1108600" y="2506825"/>
            <a:ext cx="741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Test Requests will NOT be accepted after the window has closed. </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0"/>
          <p:cNvSpPr txBox="1"/>
          <p:nvPr>
            <p:ph type="title"/>
          </p:nvPr>
        </p:nvSpPr>
        <p:spPr>
          <a:xfrm rot="-501">
            <a:off x="234167" y="39099"/>
            <a:ext cx="8229600" cy="857400"/>
          </a:xfrm>
          <a:prstGeom prst="rect">
            <a:avLst/>
          </a:prstGeom>
        </p:spPr>
        <p:txBody>
          <a:bodyPr anchorCtr="0" anchor="ctr" bIns="17150" lIns="34300" spcFirstLastPara="1" rIns="34300" wrap="square" tIns="17150">
            <a:noAutofit/>
          </a:bodyPr>
          <a:lstStyle/>
          <a:p>
            <a:pPr indent="0" lvl="0" marL="0" rtl="0" algn="ctr">
              <a:spcBef>
                <a:spcPts val="0"/>
              </a:spcBef>
              <a:spcAft>
                <a:spcPts val="0"/>
              </a:spcAft>
              <a:buNone/>
            </a:pPr>
            <a:r>
              <a:rPr lang="en">
                <a:latin typeface="Copse"/>
                <a:ea typeface="Copse"/>
                <a:cs typeface="Copse"/>
                <a:sym typeface="Copse"/>
              </a:rPr>
              <a:t>Test Request Form</a:t>
            </a:r>
            <a:endParaRPr>
              <a:latin typeface="Copse"/>
              <a:ea typeface="Copse"/>
              <a:cs typeface="Copse"/>
              <a:sym typeface="Copse"/>
            </a:endParaRPr>
          </a:p>
        </p:txBody>
      </p:sp>
      <p:pic>
        <p:nvPicPr>
          <p:cNvPr id="284" name="Google Shape;284;p50"/>
          <p:cNvPicPr preferRelativeResize="0"/>
          <p:nvPr/>
        </p:nvPicPr>
        <p:blipFill>
          <a:blip r:embed="rId3">
            <a:alphaModFix/>
          </a:blip>
          <a:stretch>
            <a:fillRect/>
          </a:stretch>
        </p:blipFill>
        <p:spPr>
          <a:xfrm>
            <a:off x="491950" y="650899"/>
            <a:ext cx="3199237" cy="3941601"/>
          </a:xfrm>
          <a:prstGeom prst="rect">
            <a:avLst/>
          </a:prstGeom>
          <a:noFill/>
          <a:ln>
            <a:noFill/>
          </a:ln>
        </p:spPr>
      </p:pic>
      <p:pic>
        <p:nvPicPr>
          <p:cNvPr id="285" name="Google Shape;285;p50">
            <a:hlinkClick r:id="rId4"/>
          </p:cNvPr>
          <p:cNvPicPr preferRelativeResize="0"/>
          <p:nvPr/>
        </p:nvPicPr>
        <p:blipFill>
          <a:blip r:embed="rId5">
            <a:alphaModFix/>
          </a:blip>
          <a:stretch>
            <a:fillRect/>
          </a:stretch>
        </p:blipFill>
        <p:spPr>
          <a:xfrm>
            <a:off x="3928926" y="782375"/>
            <a:ext cx="4848650" cy="3578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1"/>
          <p:cNvSpPr txBox="1"/>
          <p:nvPr>
            <p:ph type="title"/>
          </p:nvPr>
        </p:nvSpPr>
        <p:spPr>
          <a:xfrm>
            <a:off x="130625" y="-9"/>
            <a:ext cx="8229600" cy="8574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sz="3000">
                <a:latin typeface="Copse"/>
                <a:ea typeface="Copse"/>
                <a:cs typeface="Copse"/>
                <a:sym typeface="Copse"/>
              </a:rPr>
              <a:t>SSA Testing (Elementary School)</a:t>
            </a:r>
            <a:endParaRPr sz="3000">
              <a:latin typeface="Copse"/>
              <a:ea typeface="Copse"/>
              <a:cs typeface="Copse"/>
              <a:sym typeface="Copse"/>
            </a:endParaRPr>
          </a:p>
        </p:txBody>
      </p:sp>
      <p:sp>
        <p:nvSpPr>
          <p:cNvPr id="291" name="Google Shape;291;p51"/>
          <p:cNvSpPr txBox="1"/>
          <p:nvPr>
            <p:ph idx="1" type="body"/>
          </p:nvPr>
        </p:nvSpPr>
        <p:spPr>
          <a:xfrm>
            <a:off x="130625" y="705450"/>
            <a:ext cx="8715600" cy="4268100"/>
          </a:xfrm>
          <a:prstGeom prst="rect">
            <a:avLst/>
          </a:prstGeom>
        </p:spPr>
        <p:txBody>
          <a:bodyPr anchorCtr="0" anchor="t" bIns="17150" lIns="34300" spcFirstLastPara="1" rIns="34300" wrap="square" tIns="17150">
            <a:noAutofit/>
          </a:bodyPr>
          <a:lstStyle/>
          <a:p>
            <a:pPr indent="0" lvl="0" marL="457200" rtl="0" algn="l">
              <a:spcBef>
                <a:spcPts val="800"/>
              </a:spcBef>
              <a:spcAft>
                <a:spcPts val="0"/>
              </a:spcAft>
              <a:buNone/>
            </a:pPr>
            <a:r>
              <a:rPr lang="en" sz="2600">
                <a:solidFill>
                  <a:srgbClr val="000000"/>
                </a:solidFill>
                <a:latin typeface="Open Sans"/>
                <a:ea typeface="Open Sans"/>
                <a:cs typeface="Open Sans"/>
                <a:sym typeface="Open Sans"/>
              </a:rPr>
              <a:t>A student must test and show mastery of the content area that they desire to skip.</a:t>
            </a:r>
            <a:endParaRPr sz="2600">
              <a:solidFill>
                <a:srgbClr val="000000"/>
              </a:solidFill>
              <a:latin typeface="Open Sans"/>
              <a:ea typeface="Open Sans"/>
              <a:cs typeface="Open Sans"/>
              <a:sym typeface="Open Sans"/>
            </a:endParaRPr>
          </a:p>
          <a:p>
            <a:pPr indent="0" lvl="0" marL="457200" rtl="0" algn="l">
              <a:spcBef>
                <a:spcPts val="800"/>
              </a:spcBef>
              <a:spcAft>
                <a:spcPts val="0"/>
              </a:spcAft>
              <a:buNone/>
            </a:pPr>
            <a:r>
              <a:t/>
            </a:r>
            <a:endParaRPr sz="2600">
              <a:solidFill>
                <a:srgbClr val="000000"/>
              </a:solidFill>
              <a:latin typeface="Open Sans"/>
              <a:ea typeface="Open Sans"/>
              <a:cs typeface="Open Sans"/>
              <a:sym typeface="Open Sans"/>
            </a:endParaRPr>
          </a:p>
          <a:p>
            <a:pPr indent="0" lvl="0" marL="457200" rtl="0" algn="l">
              <a:spcBef>
                <a:spcPts val="800"/>
              </a:spcBef>
              <a:spcAft>
                <a:spcPts val="0"/>
              </a:spcAft>
              <a:buNone/>
            </a:pPr>
            <a:r>
              <a:rPr lang="en" sz="2400">
                <a:solidFill>
                  <a:srgbClr val="000000"/>
                </a:solidFill>
                <a:latin typeface="Open Sans"/>
                <a:ea typeface="Open Sans"/>
                <a:cs typeface="Open Sans"/>
                <a:sym typeface="Open Sans"/>
              </a:rPr>
              <a:t>For example: </a:t>
            </a:r>
            <a:endParaRPr sz="2400">
              <a:solidFill>
                <a:srgbClr val="000000"/>
              </a:solidFill>
              <a:latin typeface="Open Sans"/>
              <a:ea typeface="Open Sans"/>
              <a:cs typeface="Open Sans"/>
              <a:sym typeface="Open Sans"/>
            </a:endParaRPr>
          </a:p>
          <a:p>
            <a:pPr indent="-381000" lvl="2" marL="1371600" rtl="0" algn="l">
              <a:spcBef>
                <a:spcPts val="400"/>
              </a:spcBef>
              <a:spcAft>
                <a:spcPts val="0"/>
              </a:spcAft>
              <a:buClr>
                <a:srgbClr val="000000"/>
              </a:buClr>
              <a:buSzPts val="2400"/>
              <a:buFont typeface="Open Sans"/>
              <a:buChar char="•"/>
            </a:pPr>
            <a:r>
              <a:rPr lang="en" sz="2400">
                <a:solidFill>
                  <a:srgbClr val="000000"/>
                </a:solidFill>
                <a:latin typeface="Open Sans"/>
                <a:ea typeface="Open Sans"/>
                <a:cs typeface="Open Sans"/>
                <a:sym typeface="Open Sans"/>
              </a:rPr>
              <a:t>a 3rd grade student takes a 4th grade math or ELA </a:t>
            </a:r>
            <a:r>
              <a:rPr lang="en" sz="2400">
                <a:solidFill>
                  <a:srgbClr val="000000"/>
                </a:solidFill>
                <a:latin typeface="Open Sans"/>
                <a:ea typeface="Open Sans"/>
                <a:cs typeface="Open Sans"/>
                <a:sym typeface="Open Sans"/>
              </a:rPr>
              <a:t>assessment</a:t>
            </a:r>
            <a:r>
              <a:rPr lang="en" sz="2400">
                <a:solidFill>
                  <a:srgbClr val="000000"/>
                </a:solidFill>
                <a:latin typeface="Open Sans"/>
                <a:ea typeface="Open Sans"/>
                <a:cs typeface="Open Sans"/>
                <a:sym typeface="Open Sans"/>
              </a:rPr>
              <a:t> for SSA</a:t>
            </a:r>
            <a:endParaRPr sz="2400">
              <a:solidFill>
                <a:srgbClr val="000000"/>
              </a:solidFill>
              <a:latin typeface="Open Sans"/>
              <a:ea typeface="Open Sans"/>
              <a:cs typeface="Open Sans"/>
              <a:sym typeface="Open Sans"/>
            </a:endParaRPr>
          </a:p>
          <a:p>
            <a:pPr indent="-381000" lvl="2" marL="1371600" rtl="0" algn="l">
              <a:spcBef>
                <a:spcPts val="0"/>
              </a:spcBef>
              <a:spcAft>
                <a:spcPts val="0"/>
              </a:spcAft>
              <a:buClr>
                <a:srgbClr val="000000"/>
              </a:buClr>
              <a:buSzPts val="2400"/>
              <a:buFont typeface="Open Sans"/>
              <a:buChar char="•"/>
            </a:pPr>
            <a:r>
              <a:rPr lang="en" sz="2400">
                <a:solidFill>
                  <a:srgbClr val="000000"/>
                </a:solidFill>
                <a:latin typeface="Open Sans"/>
                <a:ea typeface="Open Sans"/>
                <a:cs typeface="Open Sans"/>
                <a:sym typeface="Open Sans"/>
              </a:rPr>
              <a:t>If mastery is shown on the SSA assessment for 4th grade math or ELA, the third grader will take the fifth grade math/ELA course during their fourth grade year</a:t>
            </a:r>
            <a:endParaRPr sz="2400">
              <a:solidFill>
                <a:srgbClr val="000000"/>
              </a:solidFill>
              <a:latin typeface="Open Sans"/>
              <a:ea typeface="Open Sans"/>
              <a:cs typeface="Open Sans"/>
              <a:sym typeface="Open Sans"/>
            </a:endParaRPr>
          </a:p>
          <a:p>
            <a:pPr indent="0" lvl="0" marL="0" rtl="0" algn="l">
              <a:spcBef>
                <a:spcPts val="800"/>
              </a:spcBef>
              <a:spcAft>
                <a:spcPts val="0"/>
              </a:spcAft>
              <a:buNone/>
            </a:pPr>
            <a:r>
              <a:t/>
            </a:r>
            <a:endParaRPr sz="2400">
              <a:solidFill>
                <a:srgbClr val="000000"/>
              </a:solidFill>
              <a:latin typeface="Open Sans"/>
              <a:ea typeface="Open Sans"/>
              <a:cs typeface="Open Sans"/>
              <a:sym typeface="Open Sans"/>
            </a:endParaRPr>
          </a:p>
          <a:p>
            <a:pPr indent="0" lvl="0" marL="0" rtl="0" algn="l">
              <a:spcBef>
                <a:spcPts val="800"/>
              </a:spcBef>
              <a:spcAft>
                <a:spcPts val="0"/>
              </a:spcAft>
              <a:buNone/>
            </a:pPr>
            <a:r>
              <a:t/>
            </a:r>
            <a:endParaRPr sz="2400">
              <a:solidFill>
                <a:srgbClr val="000000"/>
              </a:solidFill>
              <a:latin typeface="Open Sans"/>
              <a:ea typeface="Open Sans"/>
              <a:cs typeface="Open Sans"/>
              <a:sym typeface="Open Sans"/>
            </a:endParaRPr>
          </a:p>
          <a:p>
            <a:pPr indent="0" lvl="0" marL="0" rtl="0" algn="l">
              <a:spcBef>
                <a:spcPts val="800"/>
              </a:spcBef>
              <a:spcAft>
                <a:spcPts val="0"/>
              </a:spcAft>
              <a:buNone/>
            </a:pPr>
            <a:r>
              <a:t/>
            </a:r>
            <a:endParaRPr sz="1800">
              <a:solidFill>
                <a:srgbClr val="00000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2"/>
          <p:cNvSpPr txBox="1"/>
          <p:nvPr>
            <p:ph idx="1" type="body"/>
          </p:nvPr>
        </p:nvSpPr>
        <p:spPr>
          <a:xfrm>
            <a:off x="628650" y="869212"/>
            <a:ext cx="7886700" cy="3507600"/>
          </a:xfrm>
          <a:prstGeom prst="rect">
            <a:avLst/>
          </a:prstGeom>
        </p:spPr>
        <p:txBody>
          <a:bodyPr anchorCtr="0" anchor="t" bIns="17150" lIns="34300" spcFirstLastPara="1" rIns="34300" wrap="square" tIns="17150">
            <a:noAutofit/>
          </a:bodyPr>
          <a:lstStyle/>
          <a:p>
            <a:pPr indent="0" lvl="0" marL="0" rtl="0" algn="l">
              <a:lnSpc>
                <a:spcPct val="100000"/>
              </a:lnSpc>
              <a:spcBef>
                <a:spcPts val="0"/>
              </a:spcBef>
              <a:spcAft>
                <a:spcPts val="0"/>
              </a:spcAft>
              <a:buNone/>
            </a:pPr>
            <a:r>
              <a:t/>
            </a:r>
            <a:endParaRPr>
              <a:solidFill>
                <a:srgbClr val="000000"/>
              </a:solidFill>
              <a:latin typeface="Open Sans"/>
              <a:ea typeface="Open Sans"/>
              <a:cs typeface="Open Sans"/>
              <a:sym typeface="Open Sans"/>
            </a:endParaRPr>
          </a:p>
          <a:p>
            <a:pPr indent="-361950" lvl="0" marL="457200" rtl="0" algn="l">
              <a:lnSpc>
                <a:spcPct val="100000"/>
              </a:lnSpc>
              <a:spcBef>
                <a:spcPts val="0"/>
              </a:spcBef>
              <a:spcAft>
                <a:spcPts val="0"/>
              </a:spcAft>
              <a:buClr>
                <a:srgbClr val="000000"/>
              </a:buClr>
              <a:buSzPts val="2100"/>
              <a:buFont typeface="Open Sans"/>
              <a:buChar char="•"/>
            </a:pPr>
            <a:r>
              <a:rPr lang="en" u="sng">
                <a:solidFill>
                  <a:schemeClr val="hlink"/>
                </a:solidFill>
                <a:latin typeface="Open Sans"/>
                <a:ea typeface="Open Sans"/>
                <a:cs typeface="Open Sans"/>
                <a:sym typeface="Open Sans"/>
                <a:hlinkClick r:id="rId3"/>
              </a:rPr>
              <a:t>Video</a:t>
            </a:r>
            <a:r>
              <a:rPr lang="en">
                <a:solidFill>
                  <a:srgbClr val="000000"/>
                </a:solidFill>
                <a:latin typeface="Open Sans"/>
                <a:ea typeface="Open Sans"/>
                <a:cs typeface="Open Sans"/>
                <a:sym typeface="Open Sans"/>
              </a:rPr>
              <a:t> showing student experience in enCase</a:t>
            </a:r>
            <a:endParaRPr>
              <a:solidFill>
                <a:srgbClr val="000000"/>
              </a:solidFill>
              <a:latin typeface="Open Sans"/>
              <a:ea typeface="Open Sans"/>
              <a:cs typeface="Open Sans"/>
              <a:sym typeface="Open Sans"/>
            </a:endParaRPr>
          </a:p>
          <a:p>
            <a:pPr indent="-361950" lvl="0" marL="457200" rtl="0" algn="l">
              <a:lnSpc>
                <a:spcPct val="100000"/>
              </a:lnSpc>
              <a:spcBef>
                <a:spcPts val="0"/>
              </a:spcBef>
              <a:spcAft>
                <a:spcPts val="0"/>
              </a:spcAft>
              <a:buClr>
                <a:srgbClr val="000000"/>
              </a:buClr>
              <a:buSzPts val="2100"/>
              <a:buFont typeface="Open Sans"/>
              <a:buChar char="•"/>
            </a:pPr>
            <a:r>
              <a:rPr lang="en" u="sng">
                <a:solidFill>
                  <a:schemeClr val="hlink"/>
                </a:solidFill>
                <a:latin typeface="Open Sans"/>
                <a:ea typeface="Open Sans"/>
                <a:cs typeface="Open Sans"/>
                <a:sym typeface="Open Sans"/>
                <a:hlinkClick r:id="rId4"/>
              </a:rPr>
              <a:t>Log in directions</a:t>
            </a:r>
            <a:r>
              <a:rPr lang="en">
                <a:latin typeface="Open Sans"/>
                <a:ea typeface="Open Sans"/>
                <a:cs typeface="Open Sans"/>
                <a:sym typeface="Open Sans"/>
              </a:rPr>
              <a:t> </a:t>
            </a:r>
            <a:r>
              <a:rPr lang="en">
                <a:solidFill>
                  <a:srgbClr val="000000"/>
                </a:solidFill>
                <a:latin typeface="Open Sans"/>
                <a:ea typeface="Open Sans"/>
                <a:cs typeface="Open Sans"/>
                <a:sym typeface="Open Sans"/>
              </a:rPr>
              <a:t>for enCase</a:t>
            </a:r>
            <a:endParaRPr>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a:solidFill>
                <a:srgbClr val="000000"/>
              </a:solidFill>
              <a:latin typeface="Open Sans"/>
              <a:ea typeface="Open Sans"/>
              <a:cs typeface="Open Sans"/>
              <a:sym typeface="Open Sans"/>
            </a:endParaRPr>
          </a:p>
          <a:p>
            <a:pPr indent="0" lvl="0" marL="914400" rtl="0" algn="l">
              <a:lnSpc>
                <a:spcPct val="100000"/>
              </a:lnSpc>
              <a:spcBef>
                <a:spcPts val="0"/>
              </a:spcBef>
              <a:spcAft>
                <a:spcPts val="0"/>
              </a:spcAft>
              <a:buNone/>
            </a:pPr>
            <a:r>
              <a:t/>
            </a:r>
            <a:endParaRPr>
              <a:solidFill>
                <a:srgbClr val="000000"/>
              </a:solidFill>
              <a:latin typeface="Open Sans"/>
              <a:ea typeface="Open Sans"/>
              <a:cs typeface="Open Sans"/>
              <a:sym typeface="Open Sans"/>
            </a:endParaRPr>
          </a:p>
          <a:p>
            <a:pPr indent="-361950" lvl="0" marL="457200" rtl="0" algn="l">
              <a:lnSpc>
                <a:spcPct val="100000"/>
              </a:lnSpc>
              <a:spcBef>
                <a:spcPts val="0"/>
              </a:spcBef>
              <a:spcAft>
                <a:spcPts val="0"/>
              </a:spcAft>
              <a:buClr>
                <a:srgbClr val="000000"/>
              </a:buClr>
              <a:buSzPts val="2100"/>
              <a:buFont typeface="Open Sans"/>
              <a:buChar char="•"/>
            </a:pPr>
            <a:r>
              <a:rPr lang="en">
                <a:solidFill>
                  <a:srgbClr val="000000"/>
                </a:solidFill>
                <a:latin typeface="Open Sans"/>
                <a:ea typeface="Open Sans"/>
                <a:cs typeface="Open Sans"/>
                <a:sym typeface="Open Sans"/>
              </a:rPr>
              <a:t>90 minutes testing sessions for ELA, math, and writing</a:t>
            </a:r>
            <a:endParaRPr>
              <a:solidFill>
                <a:srgbClr val="000000"/>
              </a:solidFill>
              <a:latin typeface="Open Sans"/>
              <a:ea typeface="Open Sans"/>
              <a:cs typeface="Open Sans"/>
              <a:sym typeface="Open Sans"/>
            </a:endParaRPr>
          </a:p>
          <a:p>
            <a:pPr indent="-342900" lvl="1" marL="914400" rtl="0" algn="l">
              <a:lnSpc>
                <a:spcPct val="100000"/>
              </a:lnSpc>
              <a:spcBef>
                <a:spcPts val="0"/>
              </a:spcBef>
              <a:spcAft>
                <a:spcPts val="0"/>
              </a:spcAft>
              <a:buClr>
                <a:srgbClr val="000000"/>
              </a:buClr>
              <a:buSzPts val="1800"/>
              <a:buFont typeface="Open Sans"/>
              <a:buChar char="•"/>
            </a:pPr>
            <a:r>
              <a:rPr lang="en">
                <a:solidFill>
                  <a:srgbClr val="000000"/>
                </a:solidFill>
                <a:latin typeface="Open Sans"/>
                <a:ea typeface="Open Sans"/>
                <a:cs typeface="Open Sans"/>
                <a:sym typeface="Open Sans"/>
              </a:rPr>
              <a:t>First grade tests are student paced</a:t>
            </a:r>
            <a:endParaRPr>
              <a:solidFill>
                <a:srgbClr val="000000"/>
              </a:solidFill>
              <a:latin typeface="Open Sans"/>
              <a:ea typeface="Open Sans"/>
              <a:cs typeface="Open Sans"/>
              <a:sym typeface="Open Sans"/>
            </a:endParaRPr>
          </a:p>
          <a:p>
            <a:pPr indent="0" lvl="0" marL="0" rtl="0" algn="l">
              <a:spcBef>
                <a:spcPts val="800"/>
              </a:spcBef>
              <a:spcAft>
                <a:spcPts val="0"/>
              </a:spcAft>
              <a:buNone/>
            </a:pPr>
            <a:r>
              <a:t/>
            </a:r>
            <a:endParaRPr>
              <a:latin typeface="Open Sans"/>
              <a:ea typeface="Open Sans"/>
              <a:cs typeface="Open Sans"/>
              <a:sym typeface="Open Sans"/>
            </a:endParaRPr>
          </a:p>
          <a:p>
            <a:pPr indent="0" lvl="0" marL="0" rtl="0" algn="l">
              <a:spcBef>
                <a:spcPts val="800"/>
              </a:spcBef>
              <a:spcAft>
                <a:spcPts val="0"/>
              </a:spcAft>
              <a:buNone/>
            </a:pPr>
            <a:r>
              <a:t/>
            </a:r>
            <a:endParaRPr>
              <a:latin typeface="Open Sans"/>
              <a:ea typeface="Open Sans"/>
              <a:cs typeface="Open Sans"/>
              <a:sym typeface="Open Sans"/>
            </a:endParaRPr>
          </a:p>
          <a:p>
            <a:pPr indent="0" lvl="0" marL="0" rtl="0" algn="l">
              <a:spcBef>
                <a:spcPts val="800"/>
              </a:spcBef>
              <a:spcAft>
                <a:spcPts val="0"/>
              </a:spcAft>
              <a:buNone/>
            </a:pPr>
            <a:r>
              <a:t/>
            </a:r>
            <a:endParaRPr>
              <a:latin typeface="Open Sans"/>
              <a:ea typeface="Open Sans"/>
              <a:cs typeface="Open Sans"/>
              <a:sym typeface="Open Sans"/>
            </a:endParaRPr>
          </a:p>
        </p:txBody>
      </p:sp>
      <p:sp>
        <p:nvSpPr>
          <p:cNvPr id="297" name="Google Shape;297;p52"/>
          <p:cNvSpPr txBox="1"/>
          <p:nvPr>
            <p:ph type="title"/>
          </p:nvPr>
        </p:nvSpPr>
        <p:spPr>
          <a:xfrm>
            <a:off x="628650" y="80575"/>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a:latin typeface="Copse"/>
                <a:ea typeface="Copse"/>
                <a:cs typeface="Copse"/>
                <a:sym typeface="Copse"/>
              </a:rPr>
              <a:t>Online Testing Platform</a:t>
            </a:r>
            <a:endParaRPr>
              <a:latin typeface="Copse"/>
              <a:ea typeface="Copse"/>
              <a:cs typeface="Copse"/>
              <a:sym typeface="Cops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3"/>
          <p:cNvSpPr txBox="1"/>
          <p:nvPr>
            <p:ph idx="1" type="body"/>
          </p:nvPr>
        </p:nvSpPr>
        <p:spPr>
          <a:xfrm>
            <a:off x="628650" y="869212"/>
            <a:ext cx="7886700" cy="3507600"/>
          </a:xfrm>
          <a:prstGeom prst="rect">
            <a:avLst/>
          </a:prstGeom>
        </p:spPr>
        <p:txBody>
          <a:bodyPr anchorCtr="0" anchor="t" bIns="17150" lIns="34300" spcFirstLastPara="1" rIns="34300" wrap="square" tIns="17150">
            <a:noAutofit/>
          </a:bodyPr>
          <a:lstStyle/>
          <a:p>
            <a:pPr indent="-361950" lvl="0" marL="457200" rtl="0" algn="l">
              <a:lnSpc>
                <a:spcPct val="100000"/>
              </a:lnSpc>
              <a:spcBef>
                <a:spcPts val="0"/>
              </a:spcBef>
              <a:spcAft>
                <a:spcPts val="0"/>
              </a:spcAft>
              <a:buClr>
                <a:srgbClr val="000000"/>
              </a:buClr>
              <a:buSzPts val="2100"/>
              <a:buFont typeface="Open Sans"/>
              <a:buChar char="•"/>
            </a:pPr>
            <a:r>
              <a:rPr lang="en">
                <a:solidFill>
                  <a:srgbClr val="000000"/>
                </a:solidFill>
                <a:latin typeface="Open Sans"/>
                <a:ea typeface="Open Sans"/>
                <a:cs typeface="Open Sans"/>
                <a:sym typeface="Open Sans"/>
              </a:rPr>
              <a:t>Kindergarten students will be tested using iStation for reading.</a:t>
            </a:r>
            <a:endParaRPr>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a:solidFill>
                <a:srgbClr val="000000"/>
              </a:solidFill>
              <a:latin typeface="Open Sans"/>
              <a:ea typeface="Open Sans"/>
              <a:cs typeface="Open Sans"/>
              <a:sym typeface="Open Sans"/>
            </a:endParaRPr>
          </a:p>
          <a:p>
            <a:pPr indent="-361950" lvl="0" marL="457200" rtl="0" algn="l">
              <a:lnSpc>
                <a:spcPct val="100000"/>
              </a:lnSpc>
              <a:spcBef>
                <a:spcPts val="0"/>
              </a:spcBef>
              <a:spcAft>
                <a:spcPts val="0"/>
              </a:spcAft>
              <a:buClr>
                <a:srgbClr val="000000"/>
              </a:buClr>
              <a:buSzPts val="2100"/>
              <a:buFont typeface="Open Sans"/>
              <a:buChar char="•"/>
            </a:pPr>
            <a:r>
              <a:rPr lang="en">
                <a:solidFill>
                  <a:srgbClr val="000000"/>
                </a:solidFill>
                <a:latin typeface="Open Sans"/>
                <a:ea typeface="Open Sans"/>
                <a:cs typeface="Open Sans"/>
                <a:sym typeface="Open Sans"/>
              </a:rPr>
              <a:t>A constructed response test will be given for the math test.</a:t>
            </a:r>
            <a:endParaRPr>
              <a:solidFill>
                <a:srgbClr val="000000"/>
              </a:solidFill>
              <a:latin typeface="Open Sans"/>
              <a:ea typeface="Open Sans"/>
              <a:cs typeface="Open Sans"/>
              <a:sym typeface="Open Sans"/>
            </a:endParaRPr>
          </a:p>
          <a:p>
            <a:pPr indent="-342900" lvl="1" marL="914400" rtl="0" algn="l">
              <a:lnSpc>
                <a:spcPct val="100000"/>
              </a:lnSpc>
              <a:spcBef>
                <a:spcPts val="0"/>
              </a:spcBef>
              <a:spcAft>
                <a:spcPts val="0"/>
              </a:spcAft>
              <a:buClr>
                <a:srgbClr val="000000"/>
              </a:buClr>
              <a:buSzPts val="1800"/>
              <a:buFont typeface="Open Sans"/>
              <a:buChar char="•"/>
            </a:pPr>
            <a:r>
              <a:rPr lang="en">
                <a:solidFill>
                  <a:srgbClr val="000000"/>
                </a:solidFill>
                <a:latin typeface="Open Sans"/>
                <a:ea typeface="Open Sans"/>
                <a:cs typeface="Open Sans"/>
                <a:sym typeface="Open Sans"/>
              </a:rPr>
              <a:t>If this test is given in a virtual setting, camera and mics will need to be on and used. </a:t>
            </a:r>
            <a:endParaRPr>
              <a:latin typeface="Open Sans"/>
              <a:ea typeface="Open Sans"/>
              <a:cs typeface="Open Sans"/>
              <a:sym typeface="Open Sans"/>
            </a:endParaRPr>
          </a:p>
        </p:txBody>
      </p:sp>
      <p:sp>
        <p:nvSpPr>
          <p:cNvPr id="303" name="Google Shape;303;p53"/>
          <p:cNvSpPr txBox="1"/>
          <p:nvPr>
            <p:ph type="title"/>
          </p:nvPr>
        </p:nvSpPr>
        <p:spPr>
          <a:xfrm>
            <a:off x="628650" y="80575"/>
            <a:ext cx="7886700" cy="549000"/>
          </a:xfrm>
          <a:prstGeom prst="rect">
            <a:avLst/>
          </a:prstGeom>
        </p:spPr>
        <p:txBody>
          <a:bodyPr anchorCtr="0" anchor="ctr" bIns="17150" lIns="34300" spcFirstLastPara="1" rIns="34300" wrap="square" tIns="17150">
            <a:noAutofit/>
          </a:bodyPr>
          <a:lstStyle/>
          <a:p>
            <a:pPr indent="0" lvl="0" marL="0" rtl="0" algn="l">
              <a:spcBef>
                <a:spcPts val="0"/>
              </a:spcBef>
              <a:spcAft>
                <a:spcPts val="0"/>
              </a:spcAft>
              <a:buNone/>
            </a:pPr>
            <a:r>
              <a:rPr lang="en">
                <a:latin typeface="Copse"/>
                <a:ea typeface="Copse"/>
                <a:cs typeface="Copse"/>
                <a:sym typeface="Copse"/>
              </a:rPr>
              <a:t>Kindergarten Testing</a:t>
            </a:r>
            <a:endParaRPr>
              <a:latin typeface="Copse"/>
              <a:ea typeface="Copse"/>
              <a:cs typeface="Copse"/>
              <a:sym typeface="Cops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WCPSS">
      <a:dk1>
        <a:srgbClr val="91969B"/>
      </a:dk1>
      <a:lt1>
        <a:srgbClr val="FFFFFF"/>
      </a:lt1>
      <a:dk2>
        <a:srgbClr val="CACACA"/>
      </a:dk2>
      <a:lt2>
        <a:srgbClr val="FFFFFF"/>
      </a:lt2>
      <a:accent1>
        <a:srgbClr val="4B5050"/>
      </a:accent1>
      <a:accent2>
        <a:srgbClr val="F58025"/>
      </a:accent2>
      <a:accent3>
        <a:srgbClr val="DB0962"/>
      </a:accent3>
      <a:accent4>
        <a:srgbClr val="005595"/>
      </a:accent4>
      <a:accent5>
        <a:srgbClr val="00AFDB"/>
      </a:accent5>
      <a:accent6>
        <a:srgbClr val="C1D82F"/>
      </a:accent6>
      <a:hlink>
        <a:srgbClr val="DB0962"/>
      </a:hlink>
      <a:folHlink>
        <a:srgbClr val="FFDE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